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66" r:id="rId4"/>
    <p:sldId id="278" r:id="rId5"/>
    <p:sldId id="282" r:id="rId6"/>
    <p:sldId id="283" r:id="rId7"/>
    <p:sldId id="286" r:id="rId8"/>
    <p:sldId id="284" r:id="rId9"/>
    <p:sldId id="285" r:id="rId10"/>
    <p:sldId id="287" r:id="rId11"/>
    <p:sldId id="264" r:id="rId12"/>
    <p:sldId id="267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el Steffny" initials="CS" lastIdx="1" clrIdx="0">
    <p:extLst>
      <p:ext uri="{19B8F6BF-5375-455C-9EA6-DF929625EA0E}">
        <p15:presenceInfo xmlns:p15="http://schemas.microsoft.com/office/powerpoint/2012/main" userId="f24a0350001a0c9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DFDDCC-909B-407C-8861-1B794D611EF2}" v="35" dt="2020-12-08T14:12:07.1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818" autoAdjust="0"/>
    <p:restoredTop sz="94660"/>
  </p:normalViewPr>
  <p:slideViewPr>
    <p:cSldViewPr snapToGrid="0">
      <p:cViewPr varScale="1">
        <p:scale>
          <a:sx n="55" d="100"/>
          <a:sy n="55" d="100"/>
        </p:scale>
        <p:origin x="200" y="1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el Steffny" userId="f24a0350001a0c92" providerId="LiveId" clId="{BEDFDDCC-909B-407C-8861-1B794D611EF2}"/>
    <pc:docChg chg="undo custSel mod addSld delSld modSld sldOrd">
      <pc:chgData name="Christel Steffny" userId="f24a0350001a0c92" providerId="LiveId" clId="{BEDFDDCC-909B-407C-8861-1B794D611EF2}" dt="2020-12-09T14:12:52.373" v="353" actId="478"/>
      <pc:docMkLst>
        <pc:docMk/>
      </pc:docMkLst>
      <pc:sldChg chg="modAnim">
        <pc:chgData name="Christel Steffny" userId="f24a0350001a0c92" providerId="LiveId" clId="{BEDFDDCC-909B-407C-8861-1B794D611EF2}" dt="2020-09-27T08:13:10.835" v="93"/>
        <pc:sldMkLst>
          <pc:docMk/>
          <pc:sldMk cId="2487304052" sldId="258"/>
        </pc:sldMkLst>
      </pc:sldChg>
      <pc:sldChg chg="modSp modAnim">
        <pc:chgData name="Christel Steffny" userId="f24a0350001a0c92" providerId="LiveId" clId="{BEDFDDCC-909B-407C-8861-1B794D611EF2}" dt="2020-09-27T10:59:53.184" v="104" actId="20577"/>
        <pc:sldMkLst>
          <pc:docMk/>
          <pc:sldMk cId="2771110108" sldId="259"/>
        </pc:sldMkLst>
        <pc:spChg chg="mod">
          <ac:chgData name="Christel Steffny" userId="f24a0350001a0c92" providerId="LiveId" clId="{BEDFDDCC-909B-407C-8861-1B794D611EF2}" dt="2020-09-27T10:59:53.184" v="104" actId="20577"/>
          <ac:spMkLst>
            <pc:docMk/>
            <pc:sldMk cId="2771110108" sldId="259"/>
            <ac:spMk id="2" creationId="{77399627-9D2A-4B06-8841-01D37AA717B1}"/>
          </ac:spMkLst>
        </pc:spChg>
      </pc:sldChg>
      <pc:sldChg chg="modSp">
        <pc:chgData name="Christel Steffny" userId="f24a0350001a0c92" providerId="LiveId" clId="{BEDFDDCC-909B-407C-8861-1B794D611EF2}" dt="2020-09-27T06:38:18.522" v="90" actId="20577"/>
        <pc:sldMkLst>
          <pc:docMk/>
          <pc:sldMk cId="3072390327" sldId="260"/>
        </pc:sldMkLst>
        <pc:graphicFrameChg chg="mod">
          <ac:chgData name="Christel Steffny" userId="f24a0350001a0c92" providerId="LiveId" clId="{BEDFDDCC-909B-407C-8861-1B794D611EF2}" dt="2020-09-27T06:38:18.522" v="90" actId="20577"/>
          <ac:graphicFrameMkLst>
            <pc:docMk/>
            <pc:sldMk cId="3072390327" sldId="260"/>
            <ac:graphicFrameMk id="4" creationId="{147F840B-3185-4A9F-ACD1-F984AA4A5E4A}"/>
          </ac:graphicFrameMkLst>
        </pc:graphicFrameChg>
      </pc:sldChg>
      <pc:sldChg chg="modAnim">
        <pc:chgData name="Christel Steffny" userId="f24a0350001a0c92" providerId="LiveId" clId="{BEDFDDCC-909B-407C-8861-1B794D611EF2}" dt="2020-09-27T08:14:44.507" v="103"/>
        <pc:sldMkLst>
          <pc:docMk/>
          <pc:sldMk cId="3802910825" sldId="261"/>
        </pc:sldMkLst>
      </pc:sldChg>
      <pc:sldChg chg="modAnim">
        <pc:chgData name="Christel Steffny" userId="f24a0350001a0c92" providerId="LiveId" clId="{BEDFDDCC-909B-407C-8861-1B794D611EF2}" dt="2020-09-27T08:13:47.552" v="100"/>
        <pc:sldMkLst>
          <pc:docMk/>
          <pc:sldMk cId="85570481" sldId="262"/>
        </pc:sldMkLst>
      </pc:sldChg>
      <pc:sldChg chg="modSp mod">
        <pc:chgData name="Christel Steffny" userId="f24a0350001a0c92" providerId="LiveId" clId="{BEDFDDCC-909B-407C-8861-1B794D611EF2}" dt="2020-12-06T11:02:47.194" v="323" actId="1076"/>
        <pc:sldMkLst>
          <pc:docMk/>
          <pc:sldMk cId="2888374425" sldId="264"/>
        </pc:sldMkLst>
        <pc:spChg chg="mod">
          <ac:chgData name="Christel Steffny" userId="f24a0350001a0c92" providerId="LiveId" clId="{BEDFDDCC-909B-407C-8861-1B794D611EF2}" dt="2020-12-06T11:02:47.194" v="323" actId="1076"/>
          <ac:spMkLst>
            <pc:docMk/>
            <pc:sldMk cId="2888374425" sldId="264"/>
            <ac:spMk id="2" creationId="{019BEB56-013D-4427-96BC-C4336FE21C77}"/>
          </ac:spMkLst>
        </pc:spChg>
      </pc:sldChg>
      <pc:sldChg chg="modSp mod ord">
        <pc:chgData name="Christel Steffny" userId="f24a0350001a0c92" providerId="LiveId" clId="{BEDFDDCC-909B-407C-8861-1B794D611EF2}" dt="2020-12-06T12:18:34.106" v="335"/>
        <pc:sldMkLst>
          <pc:docMk/>
          <pc:sldMk cId="3039859309" sldId="266"/>
        </pc:sldMkLst>
        <pc:spChg chg="mod">
          <ac:chgData name="Christel Steffny" userId="f24a0350001a0c92" providerId="LiveId" clId="{BEDFDDCC-909B-407C-8861-1B794D611EF2}" dt="2020-12-06T10:19:32.161" v="155" actId="20577"/>
          <ac:spMkLst>
            <pc:docMk/>
            <pc:sldMk cId="3039859309" sldId="266"/>
            <ac:spMk id="2" creationId="{5A1D909B-E89A-42ED-91AF-A098FE03E387}"/>
          </ac:spMkLst>
        </pc:spChg>
        <pc:spChg chg="mod">
          <ac:chgData name="Christel Steffny" userId="f24a0350001a0c92" providerId="LiveId" clId="{BEDFDDCC-909B-407C-8861-1B794D611EF2}" dt="2020-12-06T10:20:17.478" v="175" actId="20577"/>
          <ac:spMkLst>
            <pc:docMk/>
            <pc:sldMk cId="3039859309" sldId="266"/>
            <ac:spMk id="7180" creationId="{612C71EF-719F-4F7C-9E53-8DAD004BD43F}"/>
          </ac:spMkLst>
        </pc:spChg>
      </pc:sldChg>
      <pc:sldChg chg="delSp modSp mod">
        <pc:chgData name="Christel Steffny" userId="f24a0350001a0c92" providerId="LiveId" clId="{BEDFDDCC-909B-407C-8861-1B794D611EF2}" dt="2020-12-09T14:12:52.373" v="353" actId="478"/>
        <pc:sldMkLst>
          <pc:docMk/>
          <pc:sldMk cId="530951330" sldId="267"/>
        </pc:sldMkLst>
        <pc:spChg chg="del mod">
          <ac:chgData name="Christel Steffny" userId="f24a0350001a0c92" providerId="LiveId" clId="{BEDFDDCC-909B-407C-8861-1B794D611EF2}" dt="2020-12-09T14:12:52.373" v="353" actId="478"/>
          <ac:spMkLst>
            <pc:docMk/>
            <pc:sldMk cId="530951330" sldId="267"/>
            <ac:spMk id="3" creationId="{C563978D-DEF8-4EF0-8D7C-9998A4FE9725}"/>
          </ac:spMkLst>
        </pc:spChg>
      </pc:sldChg>
      <pc:sldChg chg="del">
        <pc:chgData name="Christel Steffny" userId="f24a0350001a0c92" providerId="LiveId" clId="{BEDFDDCC-909B-407C-8861-1B794D611EF2}" dt="2020-12-06T10:29:06.062" v="233" actId="2696"/>
        <pc:sldMkLst>
          <pc:docMk/>
          <pc:sldMk cId="2536726753" sldId="268"/>
        </pc:sldMkLst>
      </pc:sldChg>
      <pc:sldChg chg="modAnim">
        <pc:chgData name="Christel Steffny" userId="f24a0350001a0c92" providerId="LiveId" clId="{BEDFDDCC-909B-407C-8861-1B794D611EF2}" dt="2020-09-27T08:13:35.797" v="99"/>
        <pc:sldMkLst>
          <pc:docMk/>
          <pc:sldMk cId="3702854798" sldId="269"/>
        </pc:sldMkLst>
      </pc:sldChg>
      <pc:sldChg chg="addSp delSp modSp mod">
        <pc:chgData name="Christel Steffny" userId="f24a0350001a0c92" providerId="LiveId" clId="{BEDFDDCC-909B-407C-8861-1B794D611EF2}" dt="2020-09-17T19:30:55.868" v="10" actId="1076"/>
        <pc:sldMkLst>
          <pc:docMk/>
          <pc:sldMk cId="1809892413" sldId="270"/>
        </pc:sldMkLst>
        <pc:spChg chg="del">
          <ac:chgData name="Christel Steffny" userId="f24a0350001a0c92" providerId="LiveId" clId="{BEDFDDCC-909B-407C-8861-1B794D611EF2}" dt="2020-09-17T19:30:40.413" v="6" actId="478"/>
          <ac:spMkLst>
            <pc:docMk/>
            <pc:sldMk cId="1809892413" sldId="270"/>
            <ac:spMk id="2" creationId="{0AB0FD96-E2D4-4C80-9FB6-EBB37713B5BE}"/>
          </ac:spMkLst>
        </pc:spChg>
        <pc:spChg chg="add del mod">
          <ac:chgData name="Christel Steffny" userId="f24a0350001a0c92" providerId="LiveId" clId="{BEDFDDCC-909B-407C-8861-1B794D611EF2}" dt="2020-09-17T19:30:33.923" v="5" actId="478"/>
          <ac:spMkLst>
            <pc:docMk/>
            <pc:sldMk cId="1809892413" sldId="270"/>
            <ac:spMk id="3" creationId="{40F96226-1506-40C9-BFF3-3C66AE6E91A0}"/>
          </ac:spMkLst>
        </pc:spChg>
        <pc:spChg chg="add del mod">
          <ac:chgData name="Christel Steffny" userId="f24a0350001a0c92" providerId="LiveId" clId="{BEDFDDCC-909B-407C-8861-1B794D611EF2}" dt="2020-09-17T19:30:48.842" v="8" actId="478"/>
          <ac:spMkLst>
            <pc:docMk/>
            <pc:sldMk cId="1809892413" sldId="270"/>
            <ac:spMk id="6" creationId="{AA92C336-64A6-42A2-BAB7-9325B817BF27}"/>
          </ac:spMkLst>
        </pc:spChg>
        <pc:spChg chg="del">
          <ac:chgData name="Christel Steffny" userId="f24a0350001a0c92" providerId="LiveId" clId="{BEDFDDCC-909B-407C-8861-1B794D611EF2}" dt="2020-09-17T19:30:40.413" v="6" actId="478"/>
          <ac:spMkLst>
            <pc:docMk/>
            <pc:sldMk cId="1809892413" sldId="270"/>
            <ac:spMk id="8" creationId="{7A5A7E67-0FCA-4FC3-A59F-842559425CB9}"/>
          </ac:spMkLst>
        </pc:spChg>
        <pc:spChg chg="del">
          <ac:chgData name="Christel Steffny" userId="f24a0350001a0c92" providerId="LiveId" clId="{BEDFDDCC-909B-407C-8861-1B794D611EF2}" dt="2020-09-17T19:30:40.413" v="6" actId="478"/>
          <ac:spMkLst>
            <pc:docMk/>
            <pc:sldMk cId="1809892413" sldId="270"/>
            <ac:spMk id="11" creationId="{1DCCA330-42C0-4891-8725-31EEAA122E36}"/>
          </ac:spMkLst>
        </pc:spChg>
        <pc:spChg chg="add mod">
          <ac:chgData name="Christel Steffny" userId="f24a0350001a0c92" providerId="LiveId" clId="{BEDFDDCC-909B-407C-8861-1B794D611EF2}" dt="2020-09-17T19:30:55.868" v="10" actId="1076"/>
          <ac:spMkLst>
            <pc:docMk/>
            <pc:sldMk cId="1809892413" sldId="270"/>
            <ac:spMk id="15" creationId="{974A4448-0426-49C3-84D9-DFB691EDCA42}"/>
          </ac:spMkLst>
        </pc:spChg>
        <pc:spChg chg="add mod">
          <ac:chgData name="Christel Steffny" userId="f24a0350001a0c92" providerId="LiveId" clId="{BEDFDDCC-909B-407C-8861-1B794D611EF2}" dt="2020-09-17T19:30:55.868" v="10" actId="1076"/>
          <ac:spMkLst>
            <pc:docMk/>
            <pc:sldMk cId="1809892413" sldId="270"/>
            <ac:spMk id="18" creationId="{E0F877F4-FCC6-4596-BFFF-B1D79A68D65E}"/>
          </ac:spMkLst>
        </pc:spChg>
        <pc:spChg chg="add mod">
          <ac:chgData name="Christel Steffny" userId="f24a0350001a0c92" providerId="LiveId" clId="{BEDFDDCC-909B-407C-8861-1B794D611EF2}" dt="2020-09-17T19:30:55.868" v="10" actId="1076"/>
          <ac:spMkLst>
            <pc:docMk/>
            <pc:sldMk cId="1809892413" sldId="270"/>
            <ac:spMk id="20" creationId="{4BCCBE32-2BF0-456B-8F6C-D9507E3C5EE5}"/>
          </ac:spMkLst>
        </pc:spChg>
        <pc:spChg chg="del">
          <ac:chgData name="Christel Steffny" userId="f24a0350001a0c92" providerId="LiveId" clId="{BEDFDDCC-909B-407C-8861-1B794D611EF2}" dt="2020-09-17T19:30:43.869" v="7" actId="26606"/>
          <ac:spMkLst>
            <pc:docMk/>
            <pc:sldMk cId="1809892413" sldId="270"/>
            <ac:spMk id="71" creationId="{E49CC64F-7275-4E33-961B-0C5CDC439875}"/>
          </ac:spMkLst>
        </pc:spChg>
        <pc:spChg chg="add">
          <ac:chgData name="Christel Steffny" userId="f24a0350001a0c92" providerId="LiveId" clId="{BEDFDDCC-909B-407C-8861-1B794D611EF2}" dt="2020-09-17T19:30:43.869" v="7" actId="26606"/>
          <ac:spMkLst>
            <pc:docMk/>
            <pc:sldMk cId="1809892413" sldId="270"/>
            <ac:spMk id="135" creationId="{1DB7C82F-AB7E-4F0C-B829-FA1B9C415180}"/>
          </ac:spMkLst>
        </pc:spChg>
        <pc:picChg chg="del">
          <ac:chgData name="Christel Steffny" userId="f24a0350001a0c92" providerId="LiveId" clId="{BEDFDDCC-909B-407C-8861-1B794D611EF2}" dt="2020-09-17T19:30:40.413" v="6" actId="478"/>
          <ac:picMkLst>
            <pc:docMk/>
            <pc:sldMk cId="1809892413" sldId="270"/>
            <ac:picMk id="5" creationId="{CFA388E3-1067-4E5B-805E-AE4C0E547341}"/>
          </ac:picMkLst>
        </pc:picChg>
        <pc:picChg chg="del">
          <ac:chgData name="Christel Steffny" userId="f24a0350001a0c92" providerId="LiveId" clId="{BEDFDDCC-909B-407C-8861-1B794D611EF2}" dt="2020-09-17T19:30:40.413" v="6" actId="478"/>
          <ac:picMkLst>
            <pc:docMk/>
            <pc:sldMk cId="1809892413" sldId="270"/>
            <ac:picMk id="7" creationId="{53990D17-C93E-4E4C-BD8F-0A05E7F13216}"/>
          </ac:picMkLst>
        </pc:picChg>
        <pc:picChg chg="del">
          <ac:chgData name="Christel Steffny" userId="f24a0350001a0c92" providerId="LiveId" clId="{BEDFDDCC-909B-407C-8861-1B794D611EF2}" dt="2020-09-17T19:30:40.413" v="6" actId="478"/>
          <ac:picMkLst>
            <pc:docMk/>
            <pc:sldMk cId="1809892413" sldId="270"/>
            <ac:picMk id="10" creationId="{662CA680-BF46-4E2D-8DC8-8221CCCD637D}"/>
          </ac:picMkLst>
        </pc:picChg>
        <pc:picChg chg="add mod">
          <ac:chgData name="Christel Steffny" userId="f24a0350001a0c92" providerId="LiveId" clId="{BEDFDDCC-909B-407C-8861-1B794D611EF2}" dt="2020-09-17T19:30:55.868" v="10" actId="1076"/>
          <ac:picMkLst>
            <pc:docMk/>
            <pc:sldMk cId="1809892413" sldId="270"/>
            <ac:picMk id="16" creationId="{C2C7DD11-3AD3-4243-A936-7FCBF5404ED3}"/>
          </ac:picMkLst>
        </pc:picChg>
        <pc:picChg chg="add mod">
          <ac:chgData name="Christel Steffny" userId="f24a0350001a0c92" providerId="LiveId" clId="{BEDFDDCC-909B-407C-8861-1B794D611EF2}" dt="2020-09-17T19:30:55.868" v="10" actId="1076"/>
          <ac:picMkLst>
            <pc:docMk/>
            <pc:sldMk cId="1809892413" sldId="270"/>
            <ac:picMk id="17" creationId="{728A8814-311F-4C63-9AB9-F77D59067A06}"/>
          </ac:picMkLst>
        </pc:picChg>
        <pc:picChg chg="add mod">
          <ac:chgData name="Christel Steffny" userId="f24a0350001a0c92" providerId="LiveId" clId="{BEDFDDCC-909B-407C-8861-1B794D611EF2}" dt="2020-09-17T19:30:55.868" v="10" actId="1076"/>
          <ac:picMkLst>
            <pc:docMk/>
            <pc:sldMk cId="1809892413" sldId="270"/>
            <ac:picMk id="19" creationId="{04E48FF1-95CE-4D80-8CCE-8F0B38D8A195}"/>
          </ac:picMkLst>
        </pc:picChg>
        <pc:picChg chg="add mod ord">
          <ac:chgData name="Christel Steffny" userId="f24a0350001a0c92" providerId="LiveId" clId="{BEDFDDCC-909B-407C-8861-1B794D611EF2}" dt="2020-09-17T19:30:43.869" v="7" actId="26606"/>
          <ac:picMkLst>
            <pc:docMk/>
            <pc:sldMk cId="1809892413" sldId="270"/>
            <ac:picMk id="1026" creationId="{A3C1AE60-154E-4B72-87DA-0DF815982919}"/>
          </ac:picMkLst>
        </pc:picChg>
        <pc:picChg chg="del">
          <ac:chgData name="Christel Steffny" userId="f24a0350001a0c92" providerId="LiveId" clId="{BEDFDDCC-909B-407C-8861-1B794D611EF2}" dt="2020-09-17T19:30:00.294" v="0" actId="478"/>
          <ac:picMkLst>
            <pc:docMk/>
            <pc:sldMk cId="1809892413" sldId="270"/>
            <ac:picMk id="8194" creationId="{A2597649-1FC8-402E-B790-DDDE1762281D}"/>
          </ac:picMkLst>
        </pc:picChg>
      </pc:sldChg>
      <pc:sldChg chg="modSp mod">
        <pc:chgData name="Christel Steffny" userId="f24a0350001a0c92" providerId="LiveId" clId="{BEDFDDCC-909B-407C-8861-1B794D611EF2}" dt="2020-12-09T14:12:13.851" v="348" actId="20577"/>
        <pc:sldMkLst>
          <pc:docMk/>
          <pc:sldMk cId="2910409373" sldId="271"/>
        </pc:sldMkLst>
        <pc:spChg chg="mod">
          <ac:chgData name="Christel Steffny" userId="f24a0350001a0c92" providerId="LiveId" clId="{BEDFDDCC-909B-407C-8861-1B794D611EF2}" dt="2020-12-09T14:12:13.851" v="348" actId="20577"/>
          <ac:spMkLst>
            <pc:docMk/>
            <pc:sldMk cId="2910409373" sldId="271"/>
            <ac:spMk id="2" creationId="{FB6BC481-0B97-4F73-9424-21E4015BDA22}"/>
          </ac:spMkLst>
        </pc:spChg>
      </pc:sldChg>
      <pc:sldChg chg="modAnim">
        <pc:chgData name="Christel Steffny" userId="f24a0350001a0c92" providerId="LiveId" clId="{BEDFDDCC-909B-407C-8861-1B794D611EF2}" dt="2020-09-27T08:13:54.042" v="101"/>
        <pc:sldMkLst>
          <pc:docMk/>
          <pc:sldMk cId="4269660004" sldId="272"/>
        </pc:sldMkLst>
      </pc:sldChg>
      <pc:sldChg chg="addSp delSp modSp del mod modAnim">
        <pc:chgData name="Christel Steffny" userId="f24a0350001a0c92" providerId="LiveId" clId="{BEDFDDCC-909B-407C-8861-1B794D611EF2}" dt="2020-12-06T10:28:57.874" v="231" actId="2696"/>
        <pc:sldMkLst>
          <pc:docMk/>
          <pc:sldMk cId="695002765" sldId="274"/>
        </pc:sldMkLst>
        <pc:picChg chg="add del mod">
          <ac:chgData name="Christel Steffny" userId="f24a0350001a0c92" providerId="LiveId" clId="{BEDFDDCC-909B-407C-8861-1B794D611EF2}" dt="2020-09-21T16:34:45.023" v="17" actId="478"/>
          <ac:picMkLst>
            <pc:docMk/>
            <pc:sldMk cId="695002765" sldId="274"/>
            <ac:picMk id="5" creationId="{35B9FED9-E4C8-40CE-B997-A45A6FE05828}"/>
          </ac:picMkLst>
        </pc:picChg>
      </pc:sldChg>
      <pc:sldChg chg="del">
        <pc:chgData name="Christel Steffny" userId="f24a0350001a0c92" providerId="LiveId" clId="{BEDFDDCC-909B-407C-8861-1B794D611EF2}" dt="2020-12-06T10:29:03.314" v="232" actId="2696"/>
        <pc:sldMkLst>
          <pc:docMk/>
          <pc:sldMk cId="4143218984" sldId="275"/>
        </pc:sldMkLst>
      </pc:sldChg>
      <pc:sldChg chg="ord">
        <pc:chgData name="Christel Steffny" userId="f24a0350001a0c92" providerId="LiveId" clId="{BEDFDDCC-909B-407C-8861-1B794D611EF2}" dt="2020-12-09T14:12:34.618" v="350"/>
        <pc:sldMkLst>
          <pc:docMk/>
          <pc:sldMk cId="3782873072" sldId="276"/>
        </pc:sldMkLst>
      </pc:sldChg>
      <pc:sldChg chg="addSp delSp modSp new mod ord setBg">
        <pc:chgData name="Christel Steffny" userId="f24a0350001a0c92" providerId="LiveId" clId="{BEDFDDCC-909B-407C-8861-1B794D611EF2}" dt="2020-12-06T10:28:23.654" v="230" actId="207"/>
        <pc:sldMkLst>
          <pc:docMk/>
          <pc:sldMk cId="3777337571" sldId="278"/>
        </pc:sldMkLst>
        <pc:spChg chg="del mod">
          <ac:chgData name="Christel Steffny" userId="f24a0350001a0c92" providerId="LiveId" clId="{BEDFDDCC-909B-407C-8861-1B794D611EF2}" dt="2020-12-06T10:27:37.173" v="226" actId="478"/>
          <ac:spMkLst>
            <pc:docMk/>
            <pc:sldMk cId="3777337571" sldId="278"/>
            <ac:spMk id="2" creationId="{FDF4D73B-D7A0-4EBB-A044-1A61D08D3D6D}"/>
          </ac:spMkLst>
        </pc:spChg>
        <pc:spChg chg="add del">
          <ac:chgData name="Christel Steffny" userId="f24a0350001a0c92" providerId="LiveId" clId="{BEDFDDCC-909B-407C-8861-1B794D611EF2}" dt="2020-09-21T16:35:26.761" v="23" actId="26606"/>
          <ac:spMkLst>
            <pc:docMk/>
            <pc:sldMk cId="3777337571" sldId="278"/>
            <ac:spMk id="3" creationId="{F8606662-2FDB-45DF-BB9E-D283FF6A6F41}"/>
          </ac:spMkLst>
        </pc:spChg>
        <pc:spChg chg="add del">
          <ac:chgData name="Christel Steffny" userId="f24a0350001a0c92" providerId="LiveId" clId="{BEDFDDCC-909B-407C-8861-1B794D611EF2}" dt="2020-12-06T10:24:39.428" v="200" actId="26606"/>
          <ac:spMkLst>
            <pc:docMk/>
            <pc:sldMk cId="3777337571" sldId="278"/>
            <ac:spMk id="7" creationId="{9D3A9E89-033E-4C4A-8C41-416DABFFD307}"/>
          </ac:spMkLst>
        </pc:spChg>
        <pc:spChg chg="add del">
          <ac:chgData name="Christel Steffny" userId="f24a0350001a0c92" providerId="LiveId" clId="{BEDFDDCC-909B-407C-8861-1B794D611EF2}" dt="2020-12-06T10:24:39.428" v="200" actId="26606"/>
          <ac:spMkLst>
            <pc:docMk/>
            <pc:sldMk cId="3777337571" sldId="278"/>
            <ac:spMk id="8" creationId="{86293361-111E-427D-8E5B-256944AC8395}"/>
          </ac:spMkLst>
        </pc:spChg>
        <pc:spChg chg="add del">
          <ac:chgData name="Christel Steffny" userId="f24a0350001a0c92" providerId="LiveId" clId="{BEDFDDCC-909B-407C-8861-1B794D611EF2}" dt="2020-09-21T16:35:10.476" v="22" actId="26606"/>
          <ac:spMkLst>
            <pc:docMk/>
            <pc:sldMk cId="3777337571" sldId="278"/>
            <ac:spMk id="10" creationId="{62542EEC-4F7C-4AE2-933E-EAC8EB3FA378}"/>
          </ac:spMkLst>
        </pc:spChg>
        <pc:spChg chg="add del">
          <ac:chgData name="Christel Steffny" userId="f24a0350001a0c92" providerId="LiveId" clId="{BEDFDDCC-909B-407C-8861-1B794D611EF2}" dt="2020-09-21T16:35:10.476" v="22" actId="26606"/>
          <ac:spMkLst>
            <pc:docMk/>
            <pc:sldMk cId="3777337571" sldId="278"/>
            <ac:spMk id="12" creationId="{B81933D1-5615-42C7-9C0B-4EB7105CCE2D}"/>
          </ac:spMkLst>
        </pc:spChg>
        <pc:spChg chg="add del">
          <ac:chgData name="Christel Steffny" userId="f24a0350001a0c92" providerId="LiveId" clId="{BEDFDDCC-909B-407C-8861-1B794D611EF2}" dt="2020-09-21T16:35:10.476" v="22" actId="26606"/>
          <ac:spMkLst>
            <pc:docMk/>
            <pc:sldMk cId="3777337571" sldId="278"/>
            <ac:spMk id="14" creationId="{19C9EAEA-39D0-4B0E-A0EB-51E7B26740B1}"/>
          </ac:spMkLst>
        </pc:spChg>
        <pc:spChg chg="add del">
          <ac:chgData name="Christel Steffny" userId="f24a0350001a0c92" providerId="LiveId" clId="{BEDFDDCC-909B-407C-8861-1B794D611EF2}" dt="2020-12-06T10:24:39.428" v="200" actId="26606"/>
          <ac:spMkLst>
            <pc:docMk/>
            <pc:sldMk cId="3777337571" sldId="278"/>
            <ac:spMk id="36" creationId="{78907291-9D6D-4740-81DB-441477BCA279}"/>
          </ac:spMkLst>
        </pc:spChg>
        <pc:spChg chg="add del mod">
          <ac:chgData name="Christel Steffny" userId="f24a0350001a0c92" providerId="LiveId" clId="{BEDFDDCC-909B-407C-8861-1B794D611EF2}" dt="2020-12-06T10:24:50.476" v="203" actId="478"/>
          <ac:spMkLst>
            <pc:docMk/>
            <pc:sldMk cId="3777337571" sldId="278"/>
            <ac:spMk id="41" creationId="{BA3CFE4E-2821-48D9-9542-BA959E04661B}"/>
          </ac:spMkLst>
        </pc:spChg>
        <pc:spChg chg="add">
          <ac:chgData name="Christel Steffny" userId="f24a0350001a0c92" providerId="LiveId" clId="{BEDFDDCC-909B-407C-8861-1B794D611EF2}" dt="2020-12-06T10:24:39.428" v="200" actId="26606"/>
          <ac:spMkLst>
            <pc:docMk/>
            <pc:sldMk cId="3777337571" sldId="278"/>
            <ac:spMk id="44" creationId="{4038CB10-1F5C-4D54-9DF7-12586DE5B007}"/>
          </ac:spMkLst>
        </pc:spChg>
        <pc:spChg chg="add">
          <ac:chgData name="Christel Steffny" userId="f24a0350001a0c92" providerId="LiveId" clId="{BEDFDDCC-909B-407C-8861-1B794D611EF2}" dt="2020-12-06T10:24:39.428" v="200" actId="26606"/>
          <ac:spMkLst>
            <pc:docMk/>
            <pc:sldMk cId="3777337571" sldId="278"/>
            <ac:spMk id="46" creationId="{73ED6512-6858-4552-B699-9A97FE9A4EA2}"/>
          </ac:spMkLst>
        </pc:spChg>
        <pc:grpChg chg="add del">
          <ac:chgData name="Christel Steffny" userId="f24a0350001a0c92" providerId="LiveId" clId="{BEDFDDCC-909B-407C-8861-1B794D611EF2}" dt="2020-12-06T10:24:39.428" v="200" actId="26606"/>
          <ac:grpSpMkLst>
            <pc:docMk/>
            <pc:sldMk cId="3777337571" sldId="278"/>
            <ac:grpSpMk id="9" creationId="{45E2E1AA-FCC7-4C80-AD5D-341E9F49EB4D}"/>
          </ac:grpSpMkLst>
        </pc:grpChg>
        <pc:grpChg chg="add del">
          <ac:chgData name="Christel Steffny" userId="f24a0350001a0c92" providerId="LiveId" clId="{BEDFDDCC-909B-407C-8861-1B794D611EF2}" dt="2020-09-21T16:35:10.476" v="22" actId="26606"/>
          <ac:grpSpMkLst>
            <pc:docMk/>
            <pc:sldMk cId="3777337571" sldId="278"/>
            <ac:grpSpMk id="16" creationId="{032D8612-31EB-44CF-A1D0-14FD4C705424}"/>
          </ac:grpSpMkLst>
        </pc:grpChg>
        <pc:picChg chg="add mod ord">
          <ac:chgData name="Christel Steffny" userId="f24a0350001a0c92" providerId="LiveId" clId="{BEDFDDCC-909B-407C-8861-1B794D611EF2}" dt="2020-12-06T10:25:17.948" v="211" actId="14100"/>
          <ac:picMkLst>
            <pc:docMk/>
            <pc:sldMk cId="3777337571" sldId="278"/>
            <ac:picMk id="4" creationId="{74997884-944D-4FAA-8C99-382963ABF3A3}"/>
          </ac:picMkLst>
        </pc:picChg>
        <pc:picChg chg="add del mod ord">
          <ac:chgData name="Christel Steffny" userId="f24a0350001a0c92" providerId="LiveId" clId="{BEDFDDCC-909B-407C-8861-1B794D611EF2}" dt="2020-12-06T10:25:22.261" v="212" actId="478"/>
          <ac:picMkLst>
            <pc:docMk/>
            <pc:sldMk cId="3777337571" sldId="278"/>
            <ac:picMk id="5" creationId="{48DC412A-3815-430C-851C-05A64CFAD179}"/>
          </ac:picMkLst>
        </pc:picChg>
        <pc:picChg chg="add mod modCrop">
          <ac:chgData name="Christel Steffny" userId="f24a0350001a0c92" providerId="LiveId" clId="{BEDFDDCC-909B-407C-8861-1B794D611EF2}" dt="2020-12-06T10:25:58.369" v="219" actId="14100"/>
          <ac:picMkLst>
            <pc:docMk/>
            <pc:sldMk cId="3777337571" sldId="278"/>
            <ac:picMk id="10" creationId="{EC394983-2B18-426F-909A-2DFFF2EF12BB}"/>
          </ac:picMkLst>
        </pc:picChg>
        <pc:picChg chg="add mod">
          <ac:chgData name="Christel Steffny" userId="f24a0350001a0c92" providerId="LiveId" clId="{BEDFDDCC-909B-407C-8861-1B794D611EF2}" dt="2020-12-06T10:28:23.654" v="230" actId="207"/>
          <ac:picMkLst>
            <pc:docMk/>
            <pc:sldMk cId="3777337571" sldId="278"/>
            <ac:picMk id="14" creationId="{4B31D994-65A1-4A63-BB2E-29603E1CE968}"/>
          </ac:picMkLst>
        </pc:picChg>
      </pc:sldChg>
      <pc:sldChg chg="new del">
        <pc:chgData name="Christel Steffny" userId="f24a0350001a0c92" providerId="LiveId" clId="{BEDFDDCC-909B-407C-8861-1B794D611EF2}" dt="2020-12-06T10:18:39.613" v="107" actId="2696"/>
        <pc:sldMkLst>
          <pc:docMk/>
          <pc:sldMk cId="76722917" sldId="279"/>
        </pc:sldMkLst>
      </pc:sldChg>
      <pc:sldChg chg="new del">
        <pc:chgData name="Christel Steffny" userId="f24a0350001a0c92" providerId="LiveId" clId="{BEDFDDCC-909B-407C-8861-1B794D611EF2}" dt="2020-09-21T16:34:17.214" v="13" actId="2696"/>
        <pc:sldMkLst>
          <pc:docMk/>
          <pc:sldMk cId="4275915437" sldId="279"/>
        </pc:sldMkLst>
      </pc:sldChg>
      <pc:sldChg chg="addSp delSp modSp add mod ord">
        <pc:chgData name="Christel Steffny" userId="f24a0350001a0c92" providerId="LiveId" clId="{BEDFDDCC-909B-407C-8861-1B794D611EF2}" dt="2020-12-09T14:09:41.072" v="343" actId="20577"/>
        <pc:sldMkLst>
          <pc:docMk/>
          <pc:sldMk cId="3800222106" sldId="280"/>
        </pc:sldMkLst>
        <pc:spChg chg="mod">
          <ac:chgData name="Christel Steffny" userId="f24a0350001a0c92" providerId="LiveId" clId="{BEDFDDCC-909B-407C-8861-1B794D611EF2}" dt="2020-12-06T10:19:26.158" v="147" actId="20577"/>
          <ac:spMkLst>
            <pc:docMk/>
            <pc:sldMk cId="3800222106" sldId="280"/>
            <ac:spMk id="2" creationId="{5A1D909B-E89A-42ED-91AF-A098FE03E387}"/>
          </ac:spMkLst>
        </pc:spChg>
        <pc:spChg chg="mod">
          <ac:chgData name="Christel Steffny" userId="f24a0350001a0c92" providerId="LiveId" clId="{BEDFDDCC-909B-407C-8861-1B794D611EF2}" dt="2020-12-09T14:09:41.072" v="343" actId="20577"/>
          <ac:spMkLst>
            <pc:docMk/>
            <pc:sldMk cId="3800222106" sldId="280"/>
            <ac:spMk id="7180" creationId="{612C71EF-719F-4F7C-9E53-8DAD004BD43F}"/>
          </ac:spMkLst>
        </pc:spChg>
        <pc:picChg chg="add del mod">
          <ac:chgData name="Christel Steffny" userId="f24a0350001a0c92" providerId="LiveId" clId="{BEDFDDCC-909B-407C-8861-1B794D611EF2}" dt="2020-12-06T10:21:06.114" v="185" actId="478"/>
          <ac:picMkLst>
            <pc:docMk/>
            <pc:sldMk cId="3800222106" sldId="280"/>
            <ac:picMk id="4" creationId="{CA54A355-9E58-4B73-A932-111E83F98F9E}"/>
          </ac:picMkLst>
        </pc:picChg>
        <pc:picChg chg="add mod">
          <ac:chgData name="Christel Steffny" userId="f24a0350001a0c92" providerId="LiveId" clId="{BEDFDDCC-909B-407C-8861-1B794D611EF2}" dt="2020-12-06T10:21:39.308" v="192" actId="14100"/>
          <ac:picMkLst>
            <pc:docMk/>
            <pc:sldMk cId="3800222106" sldId="280"/>
            <ac:picMk id="6" creationId="{2922A04A-6F73-47DF-8063-F1487AF80F3C}"/>
          </ac:picMkLst>
        </pc:picChg>
        <pc:picChg chg="del">
          <ac:chgData name="Christel Steffny" userId="f24a0350001a0c92" providerId="LiveId" clId="{BEDFDDCC-909B-407C-8861-1B794D611EF2}" dt="2020-12-06T10:20:45.915" v="183" actId="478"/>
          <ac:picMkLst>
            <pc:docMk/>
            <pc:sldMk cId="3800222106" sldId="280"/>
            <ac:picMk id="7176" creationId="{20A32A52-B236-4317-AE32-7A0B4CA70970}"/>
          </ac:picMkLst>
        </pc:picChg>
      </pc:sldChg>
      <pc:sldChg chg="addSp delSp modSp new mod setBg">
        <pc:chgData name="Christel Steffny" userId="f24a0350001a0c92" providerId="LiveId" clId="{BEDFDDCC-909B-407C-8861-1B794D611EF2}" dt="2020-12-08T14:12:10.745" v="338" actId="26606"/>
        <pc:sldMkLst>
          <pc:docMk/>
          <pc:sldMk cId="375215046" sldId="281"/>
        </pc:sldMkLst>
        <pc:spChg chg="del">
          <ac:chgData name="Christel Steffny" userId="f24a0350001a0c92" providerId="LiveId" clId="{BEDFDDCC-909B-407C-8861-1B794D611EF2}" dt="2020-12-06T11:04:38.714" v="325" actId="478"/>
          <ac:spMkLst>
            <pc:docMk/>
            <pc:sldMk cId="375215046" sldId="281"/>
            <ac:spMk id="2" creationId="{35053AFA-1571-4157-AAC6-AE6662097278}"/>
          </ac:spMkLst>
        </pc:spChg>
        <pc:spChg chg="del">
          <ac:chgData name="Christel Steffny" userId="f24a0350001a0c92" providerId="LiveId" clId="{BEDFDDCC-909B-407C-8861-1B794D611EF2}" dt="2020-12-06T11:04:36.905" v="324" actId="478"/>
          <ac:spMkLst>
            <pc:docMk/>
            <pc:sldMk cId="375215046" sldId="281"/>
            <ac:spMk id="3" creationId="{5233061A-6494-4A8E-98EE-74C193189F53}"/>
          </ac:spMkLst>
        </pc:spChg>
        <pc:spChg chg="add del">
          <ac:chgData name="Christel Steffny" userId="f24a0350001a0c92" providerId="LiveId" clId="{BEDFDDCC-909B-407C-8861-1B794D611EF2}" dt="2020-12-08T14:12:10.745" v="338" actId="26606"/>
          <ac:spMkLst>
            <pc:docMk/>
            <pc:sldMk cId="375215046" sldId="281"/>
            <ac:spMk id="14" creationId="{D99D2C73-08B0-4F6B-A8E9-4651E6BDBE48}"/>
          </ac:spMkLst>
        </pc:spChg>
        <pc:spChg chg="add del">
          <ac:chgData name="Christel Steffny" userId="f24a0350001a0c92" providerId="LiveId" clId="{BEDFDDCC-909B-407C-8861-1B794D611EF2}" dt="2020-12-08T14:12:10.745" v="338" actId="26606"/>
          <ac:spMkLst>
            <pc:docMk/>
            <pc:sldMk cId="375215046" sldId="281"/>
            <ac:spMk id="16" creationId="{968DB88C-7EF2-487C-85D1-848F61F13E3F}"/>
          </ac:spMkLst>
        </pc:spChg>
        <pc:spChg chg="add">
          <ac:chgData name="Christel Steffny" userId="f24a0350001a0c92" providerId="LiveId" clId="{BEDFDDCC-909B-407C-8861-1B794D611EF2}" dt="2020-12-08T14:12:10.745" v="338" actId="26606"/>
          <ac:spMkLst>
            <pc:docMk/>
            <pc:sldMk cId="375215046" sldId="281"/>
            <ac:spMk id="21" creationId="{D99D2C73-08B0-4F6B-A8E9-4651E6BDBE48}"/>
          </ac:spMkLst>
        </pc:spChg>
        <pc:spChg chg="add">
          <ac:chgData name="Christel Steffny" userId="f24a0350001a0c92" providerId="LiveId" clId="{BEDFDDCC-909B-407C-8861-1B794D611EF2}" dt="2020-12-08T14:12:10.745" v="338" actId="26606"/>
          <ac:spMkLst>
            <pc:docMk/>
            <pc:sldMk cId="375215046" sldId="281"/>
            <ac:spMk id="23" creationId="{968DB88C-7EF2-487C-85D1-848F61F13E3F}"/>
          </ac:spMkLst>
        </pc:spChg>
        <pc:picChg chg="add mod">
          <ac:chgData name="Christel Steffny" userId="f24a0350001a0c92" providerId="LiveId" clId="{BEDFDDCC-909B-407C-8861-1B794D611EF2}" dt="2020-12-08T14:12:10.745" v="338" actId="26606"/>
          <ac:picMkLst>
            <pc:docMk/>
            <pc:sldMk cId="375215046" sldId="281"/>
            <ac:picMk id="3" creationId="{B49987C4-697B-4B7C-BF2E-1CB5A3C9130C}"/>
          </ac:picMkLst>
        </pc:picChg>
        <pc:picChg chg="add del mod">
          <ac:chgData name="Christel Steffny" userId="f24a0350001a0c92" providerId="LiveId" clId="{BEDFDDCC-909B-407C-8861-1B794D611EF2}" dt="2020-12-06T11:05:19.081" v="329" actId="478"/>
          <ac:picMkLst>
            <pc:docMk/>
            <pc:sldMk cId="375215046" sldId="281"/>
            <ac:picMk id="5" creationId="{166337AA-D9F6-4FA6-855D-0848BE73697E}"/>
          </ac:picMkLst>
        </pc:picChg>
        <pc:picChg chg="add del mod ord">
          <ac:chgData name="Christel Steffny" userId="f24a0350001a0c92" providerId="LiveId" clId="{BEDFDDCC-909B-407C-8861-1B794D611EF2}" dt="2020-12-08T14:11:02.724" v="336" actId="478"/>
          <ac:picMkLst>
            <pc:docMk/>
            <pc:sldMk cId="375215046" sldId="281"/>
            <ac:picMk id="7" creationId="{392E2EBE-8F53-40DB-B0DC-8FA679F3E7D6}"/>
          </ac:picMkLst>
        </pc:picChg>
        <pc:picChg chg="add mod">
          <ac:chgData name="Christel Steffny" userId="f24a0350001a0c92" providerId="LiveId" clId="{BEDFDDCC-909B-407C-8861-1B794D611EF2}" dt="2020-12-08T14:12:10.745" v="338" actId="26606"/>
          <ac:picMkLst>
            <pc:docMk/>
            <pc:sldMk cId="375215046" sldId="281"/>
            <ac:picMk id="9" creationId="{40364273-5074-4019-AE9E-0D66A6D2DE89}"/>
          </ac:picMkLst>
        </pc:picChg>
      </pc:sldChg>
    </pc:docChg>
  </pc:docChgLst>
  <pc:docChgLst>
    <pc:chgData name="Christel Steffny" userId="f24a0350001a0c92" providerId="LiveId" clId="{8CC65013-B196-484D-825E-09B946F08A07}"/>
    <pc:docChg chg="undo custSel mod addSld modSld sldOrd">
      <pc:chgData name="Christel Steffny" userId="f24a0350001a0c92" providerId="LiveId" clId="{8CC65013-B196-484D-825E-09B946F08A07}" dt="2020-09-17T19:13:35.101" v="2600" actId="1076"/>
      <pc:docMkLst>
        <pc:docMk/>
      </pc:docMkLst>
      <pc:sldChg chg="addSp delSp delDesignElem">
        <pc:chgData name="Christel Steffny" userId="f24a0350001a0c92" providerId="LiveId" clId="{8CC65013-B196-484D-825E-09B946F08A07}" dt="2020-09-17T19:10:48.221" v="2562"/>
        <pc:sldMkLst>
          <pc:docMk/>
          <pc:sldMk cId="202251357" sldId="256"/>
        </pc:sldMkLst>
        <pc:spChg chg="add del">
          <ac:chgData name="Christel Steffny" userId="f24a0350001a0c92" providerId="LiveId" clId="{8CC65013-B196-484D-825E-09B946F08A07}" dt="2020-09-17T19:10:48.221" v="2562"/>
          <ac:spMkLst>
            <pc:docMk/>
            <pc:sldMk cId="202251357" sldId="256"/>
            <ac:spMk id="14" creationId="{5A59F003-E00A-43F9-91DC-CC54E3B87466}"/>
          </ac:spMkLst>
        </pc:spChg>
        <pc:spChg chg="add del">
          <ac:chgData name="Christel Steffny" userId="f24a0350001a0c92" providerId="LiveId" clId="{8CC65013-B196-484D-825E-09B946F08A07}" dt="2020-09-17T19:10:48.221" v="2562"/>
          <ac:spMkLst>
            <pc:docMk/>
            <pc:sldMk cId="202251357" sldId="256"/>
            <ac:spMk id="16" creationId="{D74A4382-E3AD-430A-9A1F-DFA3E0E77A7D}"/>
          </ac:spMkLst>
        </pc:spChg>
        <pc:spChg chg="add del">
          <ac:chgData name="Christel Steffny" userId="f24a0350001a0c92" providerId="LiveId" clId="{8CC65013-B196-484D-825E-09B946F08A07}" dt="2020-09-17T19:10:48.221" v="2562"/>
          <ac:spMkLst>
            <pc:docMk/>
            <pc:sldMk cId="202251357" sldId="256"/>
            <ac:spMk id="18" creationId="{79F40191-0F44-4FD1-82CC-ACB507C14BE6}"/>
          </ac:spMkLst>
        </pc:spChg>
      </pc:sldChg>
      <pc:sldChg chg="addSp delSp delDesignElem">
        <pc:chgData name="Christel Steffny" userId="f24a0350001a0c92" providerId="LiveId" clId="{8CC65013-B196-484D-825E-09B946F08A07}" dt="2020-09-17T19:10:48.221" v="2562"/>
        <pc:sldMkLst>
          <pc:docMk/>
          <pc:sldMk cId="2487304052" sldId="258"/>
        </pc:sldMkLst>
        <pc:spChg chg="add del">
          <ac:chgData name="Christel Steffny" userId="f24a0350001a0c92" providerId="LiveId" clId="{8CC65013-B196-484D-825E-09B946F08A07}" dt="2020-09-17T19:10:48.221" v="2562"/>
          <ac:spMkLst>
            <pc:docMk/>
            <pc:sldMk cId="2487304052" sldId="258"/>
            <ac:spMk id="77" creationId="{2EEE8F11-3582-44B7-9869-F2D26D7DD9D4}"/>
          </ac:spMkLst>
        </pc:spChg>
        <pc:spChg chg="add del">
          <ac:chgData name="Christel Steffny" userId="f24a0350001a0c92" providerId="LiveId" clId="{8CC65013-B196-484D-825E-09B946F08A07}" dt="2020-09-17T19:10:48.221" v="2562"/>
          <ac:spMkLst>
            <pc:docMk/>
            <pc:sldMk cId="2487304052" sldId="258"/>
            <ac:spMk id="79" creationId="{2141F1CC-6A53-4BCF-9127-AABB52E2497E}"/>
          </ac:spMkLst>
        </pc:spChg>
        <pc:spChg chg="add del">
          <ac:chgData name="Christel Steffny" userId="f24a0350001a0c92" providerId="LiveId" clId="{8CC65013-B196-484D-825E-09B946F08A07}" dt="2020-09-17T19:10:48.221" v="2562"/>
          <ac:spMkLst>
            <pc:docMk/>
            <pc:sldMk cId="2487304052" sldId="258"/>
            <ac:spMk id="81" creationId="{561B2B49-7142-4CA8-A929-4671548E6A5A}"/>
          </ac:spMkLst>
        </pc:spChg>
      </pc:sldChg>
      <pc:sldChg chg="addSp delSp modSp mod delDesignElem">
        <pc:chgData name="Christel Steffny" userId="f24a0350001a0c92" providerId="LiveId" clId="{8CC65013-B196-484D-825E-09B946F08A07}" dt="2020-09-17T19:10:48.221" v="2562"/>
        <pc:sldMkLst>
          <pc:docMk/>
          <pc:sldMk cId="2771110108" sldId="259"/>
        </pc:sldMkLst>
        <pc:spChg chg="mod ord">
          <ac:chgData name="Christel Steffny" userId="f24a0350001a0c92" providerId="LiveId" clId="{8CC65013-B196-484D-825E-09B946F08A07}" dt="2020-09-17T19:10:43.480" v="2549" actId="26606"/>
          <ac:spMkLst>
            <pc:docMk/>
            <pc:sldMk cId="2771110108" sldId="259"/>
            <ac:spMk id="2" creationId="{77399627-9D2A-4B06-8841-01D37AA717B1}"/>
          </ac:spMkLst>
        </pc:spChg>
        <pc:spChg chg="del">
          <ac:chgData name="Christel Steffny" userId="f24a0350001a0c92" providerId="LiveId" clId="{8CC65013-B196-484D-825E-09B946F08A07}" dt="2020-09-17T17:04:27.784" v="843" actId="478"/>
          <ac:spMkLst>
            <pc:docMk/>
            <pc:sldMk cId="2771110108" sldId="259"/>
            <ac:spMk id="4" creationId="{400CEE91-D6C9-447B-928A-0E2A6F141CB5}"/>
          </ac:spMkLst>
        </pc:spChg>
        <pc:spChg chg="add del">
          <ac:chgData name="Christel Steffny" userId="f24a0350001a0c92" providerId="LiveId" clId="{8CC65013-B196-484D-825E-09B946F08A07}" dt="2020-09-17T19:10:48.221" v="2562"/>
          <ac:spMkLst>
            <pc:docMk/>
            <pc:sldMk cId="2771110108" sldId="259"/>
            <ac:spMk id="71" creationId="{0671A8AE-40A1-4631-A6B8-581AFF065482}"/>
          </ac:spMkLst>
        </pc:spChg>
        <pc:spChg chg="add del">
          <ac:chgData name="Christel Steffny" userId="f24a0350001a0c92" providerId="LiveId" clId="{8CC65013-B196-484D-825E-09B946F08A07}" dt="2020-09-17T19:10:48.221" v="2562"/>
          <ac:spMkLst>
            <pc:docMk/>
            <pc:sldMk cId="2771110108" sldId="259"/>
            <ac:spMk id="73" creationId="{AB58EF07-17C2-48CF-ABB0-EEF1F17CB8F0}"/>
          </ac:spMkLst>
        </pc:spChg>
        <pc:spChg chg="add del">
          <ac:chgData name="Christel Steffny" userId="f24a0350001a0c92" providerId="LiveId" clId="{8CC65013-B196-484D-825E-09B946F08A07}" dt="2020-09-17T19:10:48.221" v="2562"/>
          <ac:spMkLst>
            <pc:docMk/>
            <pc:sldMk cId="2771110108" sldId="259"/>
            <ac:spMk id="75" creationId="{AF2F604E-43BE-4DC3-B983-E071523364F8}"/>
          </ac:spMkLst>
        </pc:spChg>
        <pc:spChg chg="add del">
          <ac:chgData name="Christel Steffny" userId="f24a0350001a0c92" providerId="LiveId" clId="{8CC65013-B196-484D-825E-09B946F08A07}" dt="2020-09-17T19:10:48.221" v="2562"/>
          <ac:spMkLst>
            <pc:docMk/>
            <pc:sldMk cId="2771110108" sldId="259"/>
            <ac:spMk id="77" creationId="{08C9B587-E65E-4B52-B37C-ABEBB6E87928}"/>
          </ac:spMkLst>
        </pc:spChg>
        <pc:spChg chg="add del">
          <ac:chgData name="Christel Steffny" userId="f24a0350001a0c92" providerId="LiveId" clId="{8CC65013-B196-484D-825E-09B946F08A07}" dt="2020-09-17T19:10:43.480" v="2549" actId="26606"/>
          <ac:spMkLst>
            <pc:docMk/>
            <pc:sldMk cId="2771110108" sldId="259"/>
            <ac:spMk id="3076" creationId="{0671A8AE-40A1-4631-A6B8-581AFF065482}"/>
          </ac:spMkLst>
        </pc:spChg>
        <pc:spChg chg="add del">
          <ac:chgData name="Christel Steffny" userId="f24a0350001a0c92" providerId="LiveId" clId="{8CC65013-B196-484D-825E-09B946F08A07}" dt="2020-09-17T19:10:43.480" v="2549" actId="26606"/>
          <ac:spMkLst>
            <pc:docMk/>
            <pc:sldMk cId="2771110108" sldId="259"/>
            <ac:spMk id="3077" creationId="{AB58EF07-17C2-48CF-ABB0-EEF1F17CB8F0}"/>
          </ac:spMkLst>
        </pc:spChg>
        <pc:spChg chg="add del">
          <ac:chgData name="Christel Steffny" userId="f24a0350001a0c92" providerId="LiveId" clId="{8CC65013-B196-484D-825E-09B946F08A07}" dt="2020-09-17T19:10:43.480" v="2549" actId="26606"/>
          <ac:spMkLst>
            <pc:docMk/>
            <pc:sldMk cId="2771110108" sldId="259"/>
            <ac:spMk id="3078" creationId="{AF2F604E-43BE-4DC3-B983-E071523364F8}"/>
          </ac:spMkLst>
        </pc:spChg>
        <pc:spChg chg="add del">
          <ac:chgData name="Christel Steffny" userId="f24a0350001a0c92" providerId="LiveId" clId="{8CC65013-B196-484D-825E-09B946F08A07}" dt="2020-09-17T19:10:43.480" v="2549" actId="26606"/>
          <ac:spMkLst>
            <pc:docMk/>
            <pc:sldMk cId="2771110108" sldId="259"/>
            <ac:spMk id="3079" creationId="{08C9B587-E65E-4B52-B37C-ABEBB6E87928}"/>
          </ac:spMkLst>
        </pc:spChg>
        <pc:picChg chg="mod">
          <ac:chgData name="Christel Steffny" userId="f24a0350001a0c92" providerId="LiveId" clId="{8CC65013-B196-484D-825E-09B946F08A07}" dt="2020-09-17T19:10:43.480" v="2549" actId="26606"/>
          <ac:picMkLst>
            <pc:docMk/>
            <pc:sldMk cId="2771110108" sldId="259"/>
            <ac:picMk id="3074" creationId="{C915E219-5830-49EA-AC79-888D397B312E}"/>
          </ac:picMkLst>
        </pc:picChg>
      </pc:sldChg>
      <pc:sldChg chg="addSp delSp delDesignElem">
        <pc:chgData name="Christel Steffny" userId="f24a0350001a0c92" providerId="LiveId" clId="{8CC65013-B196-484D-825E-09B946F08A07}" dt="2020-09-17T19:10:48.221" v="2562"/>
        <pc:sldMkLst>
          <pc:docMk/>
          <pc:sldMk cId="3072390327" sldId="260"/>
        </pc:sldMkLst>
        <pc:spChg chg="add del">
          <ac:chgData name="Christel Steffny" userId="f24a0350001a0c92" providerId="LiveId" clId="{8CC65013-B196-484D-825E-09B946F08A07}" dt="2020-09-17T19:10:48.221" v="2562"/>
          <ac:spMkLst>
            <pc:docMk/>
            <pc:sldMk cId="3072390327" sldId="260"/>
            <ac:spMk id="9" creationId="{A93898FF-D987-4B0E-BFB4-85F5EB356D4D}"/>
          </ac:spMkLst>
        </pc:spChg>
        <pc:spChg chg="add del">
          <ac:chgData name="Christel Steffny" userId="f24a0350001a0c92" providerId="LiveId" clId="{8CC65013-B196-484D-825E-09B946F08A07}" dt="2020-09-17T19:10:48.221" v="2562"/>
          <ac:spMkLst>
            <pc:docMk/>
            <pc:sldMk cId="3072390327" sldId="260"/>
            <ac:spMk id="11" creationId="{612F383F-B981-4BC3-9E2B-7BE938CEF3EC}"/>
          </ac:spMkLst>
        </pc:spChg>
        <pc:spChg chg="add del">
          <ac:chgData name="Christel Steffny" userId="f24a0350001a0c92" providerId="LiveId" clId="{8CC65013-B196-484D-825E-09B946F08A07}" dt="2020-09-17T19:10:48.221" v="2562"/>
          <ac:spMkLst>
            <pc:docMk/>
            <pc:sldMk cId="3072390327" sldId="260"/>
            <ac:spMk id="13" creationId="{5AA485AD-076E-4077-A6E6-C3C9F0C39FF2}"/>
          </ac:spMkLst>
        </pc:spChg>
        <pc:spChg chg="add del">
          <ac:chgData name="Christel Steffny" userId="f24a0350001a0c92" providerId="LiveId" clId="{8CC65013-B196-484D-825E-09B946F08A07}" dt="2020-09-17T19:10:48.221" v="2562"/>
          <ac:spMkLst>
            <pc:docMk/>
            <pc:sldMk cId="3072390327" sldId="260"/>
            <ac:spMk id="17" creationId="{42A4FC2C-047E-45A5-965D-8E1E3BF09BC6}"/>
          </ac:spMkLst>
        </pc:spChg>
        <pc:picChg chg="add del">
          <ac:chgData name="Christel Steffny" userId="f24a0350001a0c92" providerId="LiveId" clId="{8CC65013-B196-484D-825E-09B946F08A07}" dt="2020-09-17T19:10:48.221" v="2562"/>
          <ac:picMkLst>
            <pc:docMk/>
            <pc:sldMk cId="3072390327" sldId="260"/>
            <ac:picMk id="15" creationId="{D088DBDF-80D5-4FC0-8A54-9D660B728DC4}"/>
          </ac:picMkLst>
        </pc:picChg>
      </pc:sldChg>
      <pc:sldChg chg="addSp delSp modSp mod delDesignElem">
        <pc:chgData name="Christel Steffny" userId="f24a0350001a0c92" providerId="LiveId" clId="{8CC65013-B196-484D-825E-09B946F08A07}" dt="2020-09-17T19:13:35.101" v="2600" actId="1076"/>
        <pc:sldMkLst>
          <pc:docMk/>
          <pc:sldMk cId="3802910825" sldId="261"/>
        </pc:sldMkLst>
        <pc:spChg chg="mod">
          <ac:chgData name="Christel Steffny" userId="f24a0350001a0c92" providerId="LiveId" clId="{8CC65013-B196-484D-825E-09B946F08A07}" dt="2020-09-17T19:10:45.163" v="2551" actId="1076"/>
          <ac:spMkLst>
            <pc:docMk/>
            <pc:sldMk cId="3802910825" sldId="261"/>
            <ac:spMk id="2" creationId="{05D87261-CB60-4E9B-A5DC-73D1DC9E4126}"/>
          </ac:spMkLst>
        </pc:spChg>
        <pc:spChg chg="add del mod ord">
          <ac:chgData name="Christel Steffny" userId="f24a0350001a0c92" providerId="LiveId" clId="{8CC65013-B196-484D-825E-09B946F08A07}" dt="2020-09-17T19:12:27.878" v="2570" actId="478"/>
          <ac:spMkLst>
            <pc:docMk/>
            <pc:sldMk cId="3802910825" sldId="261"/>
            <ac:spMk id="4" creationId="{F89FB42C-7D95-4EE8-A672-6E1856F5D3C9}"/>
          </ac:spMkLst>
        </pc:spChg>
        <pc:spChg chg="add del mod">
          <ac:chgData name="Christel Steffny" userId="f24a0350001a0c92" providerId="LiveId" clId="{8CC65013-B196-484D-825E-09B946F08A07}" dt="2020-09-17T19:12:26.099" v="2569" actId="478"/>
          <ac:spMkLst>
            <pc:docMk/>
            <pc:sldMk cId="3802910825" sldId="261"/>
            <ac:spMk id="5" creationId="{88AE3E16-0C20-4678-BB31-7FAA203D21D7}"/>
          </ac:spMkLst>
        </pc:spChg>
        <pc:spChg chg="add mod">
          <ac:chgData name="Christel Steffny" userId="f24a0350001a0c92" providerId="LiveId" clId="{8CC65013-B196-484D-825E-09B946F08A07}" dt="2020-09-17T19:13:35.101" v="2600" actId="1076"/>
          <ac:spMkLst>
            <pc:docMk/>
            <pc:sldMk cId="3802910825" sldId="261"/>
            <ac:spMk id="10" creationId="{88402EDB-8E13-4939-B1E7-7E35D553F1E1}"/>
          </ac:spMkLst>
        </pc:spChg>
        <pc:spChg chg="add del">
          <ac:chgData name="Christel Steffny" userId="f24a0350001a0c92" providerId="LiveId" clId="{8CC65013-B196-484D-825E-09B946F08A07}" dt="2020-09-17T19:10:48.221" v="2562"/>
          <ac:spMkLst>
            <pc:docMk/>
            <pc:sldMk cId="3802910825" sldId="261"/>
            <ac:spMk id="71" creationId="{0671A8AE-40A1-4631-A6B8-581AFF065482}"/>
          </ac:spMkLst>
        </pc:spChg>
        <pc:spChg chg="add del">
          <ac:chgData name="Christel Steffny" userId="f24a0350001a0c92" providerId="LiveId" clId="{8CC65013-B196-484D-825E-09B946F08A07}" dt="2020-09-17T19:10:48.221" v="2562"/>
          <ac:spMkLst>
            <pc:docMk/>
            <pc:sldMk cId="3802910825" sldId="261"/>
            <ac:spMk id="73" creationId="{AB58EF07-17C2-48CF-ABB0-EEF1F17CB8F0}"/>
          </ac:spMkLst>
        </pc:spChg>
        <pc:spChg chg="add del">
          <ac:chgData name="Christel Steffny" userId="f24a0350001a0c92" providerId="LiveId" clId="{8CC65013-B196-484D-825E-09B946F08A07}" dt="2020-09-17T19:10:48.221" v="2562"/>
          <ac:spMkLst>
            <pc:docMk/>
            <pc:sldMk cId="3802910825" sldId="261"/>
            <ac:spMk id="75" creationId="{AF2F604E-43BE-4DC3-B983-E071523364F8}"/>
          </ac:spMkLst>
        </pc:spChg>
        <pc:spChg chg="add del">
          <ac:chgData name="Christel Steffny" userId="f24a0350001a0c92" providerId="LiveId" clId="{8CC65013-B196-484D-825E-09B946F08A07}" dt="2020-09-17T19:10:48.221" v="2562"/>
          <ac:spMkLst>
            <pc:docMk/>
            <pc:sldMk cId="3802910825" sldId="261"/>
            <ac:spMk id="77" creationId="{08C9B587-E65E-4B52-B37C-ABEBB6E87928}"/>
          </ac:spMkLst>
        </pc:spChg>
        <pc:spChg chg="add del">
          <ac:chgData name="Christel Steffny" userId="f24a0350001a0c92" providerId="LiveId" clId="{8CC65013-B196-484D-825E-09B946F08A07}" dt="2020-09-17T19:08:18.135" v="2534" actId="26606"/>
          <ac:spMkLst>
            <pc:docMk/>
            <pc:sldMk cId="3802910825" sldId="261"/>
            <ac:spMk id="4100" creationId="{9AA72BD9-2C5A-4EDC-931F-5AA08EACA0F3}"/>
          </ac:spMkLst>
        </pc:spChg>
        <pc:spChg chg="add del">
          <ac:chgData name="Christel Steffny" userId="f24a0350001a0c92" providerId="LiveId" clId="{8CC65013-B196-484D-825E-09B946F08A07}" dt="2020-09-17T19:08:18.135" v="2534" actId="26606"/>
          <ac:spMkLst>
            <pc:docMk/>
            <pc:sldMk cId="3802910825" sldId="261"/>
            <ac:spMk id="4101" creationId="{DD3981AC-7B61-4947-BCF3-F7AA7FA385B9}"/>
          </ac:spMkLst>
        </pc:spChg>
        <pc:spChg chg="add del">
          <ac:chgData name="Christel Steffny" userId="f24a0350001a0c92" providerId="LiveId" clId="{8CC65013-B196-484D-825E-09B946F08A07}" dt="2020-09-17T19:08:18.135" v="2534" actId="26606"/>
          <ac:spMkLst>
            <pc:docMk/>
            <pc:sldMk cId="3802910825" sldId="261"/>
            <ac:spMk id="4102" creationId="{55D4142C-5077-457F-A6AD-3FECFDB39685}"/>
          </ac:spMkLst>
        </pc:spChg>
        <pc:spChg chg="add del">
          <ac:chgData name="Christel Steffny" userId="f24a0350001a0c92" providerId="LiveId" clId="{8CC65013-B196-484D-825E-09B946F08A07}" dt="2020-09-17T19:08:18.135" v="2534" actId="26606"/>
          <ac:spMkLst>
            <pc:docMk/>
            <pc:sldMk cId="3802910825" sldId="261"/>
            <ac:spMk id="4103" creationId="{7A5F0580-5EE9-419F-96EE-B6529EF6E7D0}"/>
          </ac:spMkLst>
        </pc:spChg>
        <pc:picChg chg="add del mod modCrop">
          <ac:chgData name="Christel Steffny" userId="f24a0350001a0c92" providerId="LiveId" clId="{8CC65013-B196-484D-825E-09B946F08A07}" dt="2020-09-17T19:10:46.521" v="2557" actId="22"/>
          <ac:picMkLst>
            <pc:docMk/>
            <pc:sldMk cId="3802910825" sldId="261"/>
            <ac:picMk id="7" creationId="{1AFC3125-5BDA-4D55-BE74-917B682B3D30}"/>
          </ac:picMkLst>
        </pc:picChg>
        <pc:picChg chg="add mod modCrop">
          <ac:chgData name="Christel Steffny" userId="f24a0350001a0c92" providerId="LiveId" clId="{8CC65013-B196-484D-825E-09B946F08A07}" dt="2020-09-17T19:13:26.567" v="2599" actId="1076"/>
          <ac:picMkLst>
            <pc:docMk/>
            <pc:sldMk cId="3802910825" sldId="261"/>
            <ac:picMk id="9" creationId="{D3B3F964-0C5F-4A90-81E2-7ED56CD27D71}"/>
          </ac:picMkLst>
        </pc:picChg>
        <pc:picChg chg="mod">
          <ac:chgData name="Christel Steffny" userId="f24a0350001a0c92" providerId="LiveId" clId="{8CC65013-B196-484D-825E-09B946F08A07}" dt="2020-09-17T19:08:23.531" v="2535" actId="167"/>
          <ac:picMkLst>
            <pc:docMk/>
            <pc:sldMk cId="3802910825" sldId="261"/>
            <ac:picMk id="4098" creationId="{17EFF9A3-2438-4E02-A950-82A52A07C9EA}"/>
          </ac:picMkLst>
        </pc:picChg>
      </pc:sldChg>
      <pc:sldChg chg="addSp delSp modSp mod ord setBg delDesignElem">
        <pc:chgData name="Christel Steffny" userId="f24a0350001a0c92" providerId="LiveId" clId="{8CC65013-B196-484D-825E-09B946F08A07}" dt="2020-09-17T19:10:48.221" v="2562"/>
        <pc:sldMkLst>
          <pc:docMk/>
          <pc:sldMk cId="85570481" sldId="262"/>
        </pc:sldMkLst>
        <pc:spChg chg="add mod ord">
          <ac:chgData name="Christel Steffny" userId="f24a0350001a0c92" providerId="LiveId" clId="{8CC65013-B196-484D-825E-09B946F08A07}" dt="2020-09-17T16:53:43.089" v="743" actId="27636"/>
          <ac:spMkLst>
            <pc:docMk/>
            <pc:sldMk cId="85570481" sldId="262"/>
            <ac:spMk id="7" creationId="{3569FD1F-2476-4496-88F6-B893BF463BC2}"/>
          </ac:spMkLst>
        </pc:spChg>
        <pc:spChg chg="add del">
          <ac:chgData name="Christel Steffny" userId="f24a0350001a0c92" providerId="LiveId" clId="{8CC65013-B196-484D-825E-09B946F08A07}" dt="2020-09-17T19:10:48.221" v="2562"/>
          <ac:spMkLst>
            <pc:docMk/>
            <pc:sldMk cId="85570481" sldId="262"/>
            <ac:spMk id="12" creationId="{823AC064-BC96-4F32-8AE1-B2FD38754823}"/>
          </ac:spMkLst>
        </pc:spChg>
        <pc:picChg chg="del">
          <ac:chgData name="Christel Steffny" userId="f24a0350001a0c92" providerId="LiveId" clId="{8CC65013-B196-484D-825E-09B946F08A07}" dt="2020-09-17T16:51:45.243" v="629" actId="478"/>
          <ac:picMkLst>
            <pc:docMk/>
            <pc:sldMk cId="85570481" sldId="262"/>
            <ac:picMk id="4" creationId="{46F46DD5-22AD-46E2-B9A4-67E4707B1E11}"/>
          </ac:picMkLst>
        </pc:picChg>
        <pc:picChg chg="add mod">
          <ac:chgData name="Christel Steffny" userId="f24a0350001a0c92" providerId="LiveId" clId="{8CC65013-B196-484D-825E-09B946F08A07}" dt="2020-09-17T16:53:02.680" v="648" actId="26606"/>
          <ac:picMkLst>
            <pc:docMk/>
            <pc:sldMk cId="85570481" sldId="262"/>
            <ac:picMk id="5" creationId="{2CC878C5-0066-45D2-913D-5A84BBB4C1A8}"/>
          </ac:picMkLst>
        </pc:picChg>
        <pc:picChg chg="add mod">
          <ac:chgData name="Christel Steffny" userId="f24a0350001a0c92" providerId="LiveId" clId="{8CC65013-B196-484D-825E-09B946F08A07}" dt="2020-09-17T16:53:02.680" v="648" actId="26606"/>
          <ac:picMkLst>
            <pc:docMk/>
            <pc:sldMk cId="85570481" sldId="262"/>
            <ac:picMk id="6" creationId="{EC691242-FA22-47E5-B7FF-0071969E0E0B}"/>
          </ac:picMkLst>
        </pc:picChg>
        <pc:cxnChg chg="add del">
          <ac:chgData name="Christel Steffny" userId="f24a0350001a0c92" providerId="LiveId" clId="{8CC65013-B196-484D-825E-09B946F08A07}" dt="2020-09-17T19:10:48.221" v="2562"/>
          <ac:cxnSpMkLst>
            <pc:docMk/>
            <pc:sldMk cId="85570481" sldId="262"/>
            <ac:cxnSpMk id="14" creationId="{7E7C77BC-7138-40B1-A15B-20F57A494629}"/>
          </ac:cxnSpMkLst>
        </pc:cxnChg>
        <pc:cxnChg chg="add del">
          <ac:chgData name="Christel Steffny" userId="f24a0350001a0c92" providerId="LiveId" clId="{8CC65013-B196-484D-825E-09B946F08A07}" dt="2020-09-17T19:10:48.221" v="2562"/>
          <ac:cxnSpMkLst>
            <pc:docMk/>
            <pc:sldMk cId="85570481" sldId="262"/>
            <ac:cxnSpMk id="16" creationId="{DB146403-F3D6-484B-B2ED-97F9565D0370}"/>
          </ac:cxnSpMkLst>
        </pc:cxnChg>
      </pc:sldChg>
      <pc:sldChg chg="addSp delSp modSp mod delDesignElem">
        <pc:chgData name="Christel Steffny" userId="f24a0350001a0c92" providerId="LiveId" clId="{8CC65013-B196-484D-825E-09B946F08A07}" dt="2020-09-17T19:10:48.221" v="2562"/>
        <pc:sldMkLst>
          <pc:docMk/>
          <pc:sldMk cId="900538936" sldId="263"/>
        </pc:sldMkLst>
        <pc:spChg chg="del">
          <ac:chgData name="Christel Steffny" userId="f24a0350001a0c92" providerId="LiveId" clId="{8CC65013-B196-484D-825E-09B946F08A07}" dt="2020-09-17T16:42:41.324" v="585" actId="26606"/>
          <ac:spMkLst>
            <pc:docMk/>
            <pc:sldMk cId="900538936" sldId="263"/>
            <ac:spMk id="77" creationId="{19B2EB12-332C-4DCC-9746-30DD4690F95F}"/>
          </ac:spMkLst>
        </pc:spChg>
        <pc:spChg chg="add del">
          <ac:chgData name="Christel Steffny" userId="f24a0350001a0c92" providerId="LiveId" clId="{8CC65013-B196-484D-825E-09B946F08A07}" dt="2020-09-17T19:10:48.221" v="2562"/>
          <ac:spMkLst>
            <pc:docMk/>
            <pc:sldMk cId="900538936" sldId="263"/>
            <ac:spMk id="145" creationId="{112839B5-6527-4FE1-B5CA-71D5FFC47C0E}"/>
          </ac:spMkLst>
        </pc:spChg>
        <pc:spChg chg="add del">
          <ac:chgData name="Christel Steffny" userId="f24a0350001a0c92" providerId="LiveId" clId="{8CC65013-B196-484D-825E-09B946F08A07}" dt="2020-09-17T19:10:48.221" v="2562"/>
          <ac:spMkLst>
            <pc:docMk/>
            <pc:sldMk cId="900538936" sldId="263"/>
            <ac:spMk id="147" creationId="{089B37F3-721E-4809-A50E-9EE306404ED8}"/>
          </ac:spMkLst>
        </pc:spChg>
        <pc:spChg chg="add del">
          <ac:chgData name="Christel Steffny" userId="f24a0350001a0c92" providerId="LiveId" clId="{8CC65013-B196-484D-825E-09B946F08A07}" dt="2020-09-17T19:10:48.221" v="2562"/>
          <ac:spMkLst>
            <pc:docMk/>
            <pc:sldMk cId="900538936" sldId="263"/>
            <ac:spMk id="149" creationId="{6F32C1A4-2AC7-48CB-9AB7-B80470C0FD23}"/>
          </ac:spMkLst>
        </pc:spChg>
        <pc:spChg chg="add del">
          <ac:chgData name="Christel Steffny" userId="f24a0350001a0c92" providerId="LiveId" clId="{8CC65013-B196-484D-825E-09B946F08A07}" dt="2020-09-17T19:10:48.221" v="2562"/>
          <ac:spMkLst>
            <pc:docMk/>
            <pc:sldMk cId="900538936" sldId="263"/>
            <ac:spMk id="151" creationId="{BE12D8E2-6088-4997-A8C6-1794DA9E1D48}"/>
          </ac:spMkLst>
        </pc:spChg>
        <pc:spChg chg="add del">
          <ac:chgData name="Christel Steffny" userId="f24a0350001a0c92" providerId="LiveId" clId="{8CC65013-B196-484D-825E-09B946F08A07}" dt="2020-09-17T19:10:48.221" v="2562"/>
          <ac:spMkLst>
            <pc:docMk/>
            <pc:sldMk cId="900538936" sldId="263"/>
            <ac:spMk id="153" creationId="{FAF10F47-1605-47C5-AE58-9062909ADA42}"/>
          </ac:spMkLst>
        </pc:spChg>
        <pc:grpChg chg="del">
          <ac:chgData name="Christel Steffny" userId="f24a0350001a0c92" providerId="LiveId" clId="{8CC65013-B196-484D-825E-09B946F08A07}" dt="2020-09-17T16:42:41.324" v="585" actId="26606"/>
          <ac:grpSpMkLst>
            <pc:docMk/>
            <pc:sldMk cId="900538936" sldId="263"/>
            <ac:grpSpMk id="79" creationId="{AFD40B55-BABB-4B33-ADD3-0C2340430678}"/>
          </ac:grpSpMkLst>
        </pc:grpChg>
        <pc:grpChg chg="del">
          <ac:chgData name="Christel Steffny" userId="f24a0350001a0c92" providerId="LiveId" clId="{8CC65013-B196-484D-825E-09B946F08A07}" dt="2020-09-17T16:42:41.324" v="585" actId="26606"/>
          <ac:grpSpMkLst>
            <pc:docMk/>
            <pc:sldMk cId="900538936" sldId="263"/>
            <ac:grpSpMk id="83" creationId="{E616EDA1-F722-4C6A-AD2F-E487C7EBE6BD}"/>
          </ac:grpSpMkLst>
        </pc:grpChg>
        <pc:grpChg chg="del">
          <ac:chgData name="Christel Steffny" userId="f24a0350001a0c92" providerId="LiveId" clId="{8CC65013-B196-484D-825E-09B946F08A07}" dt="2020-09-17T16:42:41.324" v="585" actId="26606"/>
          <ac:grpSpMkLst>
            <pc:docMk/>
            <pc:sldMk cId="900538936" sldId="263"/>
            <ac:grpSpMk id="87" creationId="{718BCC2B-0684-4382-A2D3-C9ADC776876E}"/>
          </ac:grpSpMkLst>
        </pc:grpChg>
        <pc:grpChg chg="del">
          <ac:chgData name="Christel Steffny" userId="f24a0350001a0c92" providerId="LiveId" clId="{8CC65013-B196-484D-825E-09B946F08A07}" dt="2020-09-17T16:42:41.324" v="585" actId="26606"/>
          <ac:grpSpMkLst>
            <pc:docMk/>
            <pc:sldMk cId="900538936" sldId="263"/>
            <ac:grpSpMk id="91" creationId="{B5D0BDB0-2E17-4D86-BEE1-1A1817E04694}"/>
          </ac:grpSpMkLst>
        </pc:grpChg>
        <pc:picChg chg="mod ord">
          <ac:chgData name="Christel Steffny" userId="f24a0350001a0c92" providerId="LiveId" clId="{8CC65013-B196-484D-825E-09B946F08A07}" dt="2020-09-17T16:42:41.324" v="585" actId="26606"/>
          <ac:picMkLst>
            <pc:docMk/>
            <pc:sldMk cId="900538936" sldId="263"/>
            <ac:picMk id="5122" creationId="{594C919E-7F6F-4EE7-A134-AB2FA78273FF}"/>
          </ac:picMkLst>
        </pc:picChg>
        <pc:picChg chg="mod">
          <ac:chgData name="Christel Steffny" userId="f24a0350001a0c92" providerId="LiveId" clId="{8CC65013-B196-484D-825E-09B946F08A07}" dt="2020-09-17T16:42:41.324" v="585" actId="26606"/>
          <ac:picMkLst>
            <pc:docMk/>
            <pc:sldMk cId="900538936" sldId="263"/>
            <ac:picMk id="5124" creationId="{DD0180E6-65E7-4F6E-836F-20138C8FA8F3}"/>
          </ac:picMkLst>
        </pc:picChg>
        <pc:picChg chg="mod ord">
          <ac:chgData name="Christel Steffny" userId="f24a0350001a0c92" providerId="LiveId" clId="{8CC65013-B196-484D-825E-09B946F08A07}" dt="2020-09-17T16:42:41.324" v="585" actId="26606"/>
          <ac:picMkLst>
            <pc:docMk/>
            <pc:sldMk cId="900538936" sldId="263"/>
            <ac:picMk id="5126" creationId="{57744B95-41D1-4300-B9DF-4C2D1DED204A}"/>
          </ac:picMkLst>
        </pc:picChg>
        <pc:picChg chg="mod">
          <ac:chgData name="Christel Steffny" userId="f24a0350001a0c92" providerId="LiveId" clId="{8CC65013-B196-484D-825E-09B946F08A07}" dt="2020-09-17T16:42:41.324" v="585" actId="26606"/>
          <ac:picMkLst>
            <pc:docMk/>
            <pc:sldMk cId="900538936" sldId="263"/>
            <ac:picMk id="5128" creationId="{4CA39179-67CD-4AB9-BB57-CF133FBCD056}"/>
          </ac:picMkLst>
        </pc:picChg>
        <pc:picChg chg="mod ord">
          <ac:chgData name="Christel Steffny" userId="f24a0350001a0c92" providerId="LiveId" clId="{8CC65013-B196-484D-825E-09B946F08A07}" dt="2020-09-17T16:42:41.324" v="585" actId="26606"/>
          <ac:picMkLst>
            <pc:docMk/>
            <pc:sldMk cId="900538936" sldId="263"/>
            <ac:picMk id="5130" creationId="{39DD23F2-BD9C-41A6-A682-FD6C376C5A7B}"/>
          </ac:picMkLst>
        </pc:picChg>
        <pc:picChg chg="add mod">
          <ac:chgData name="Christel Steffny" userId="f24a0350001a0c92" providerId="LiveId" clId="{8CC65013-B196-484D-825E-09B946F08A07}" dt="2020-09-17T16:42:41.324" v="585" actId="26606"/>
          <ac:picMkLst>
            <pc:docMk/>
            <pc:sldMk cId="900538936" sldId="263"/>
            <ac:picMk id="5132" creationId="{2B2EB530-E04C-4C06-AA03-6BC821A3D8E3}"/>
          </ac:picMkLst>
        </pc:picChg>
      </pc:sldChg>
      <pc:sldChg chg="addSp delSp delDesignElem">
        <pc:chgData name="Christel Steffny" userId="f24a0350001a0c92" providerId="LiveId" clId="{8CC65013-B196-484D-825E-09B946F08A07}" dt="2020-09-17T19:10:48.221" v="2562"/>
        <pc:sldMkLst>
          <pc:docMk/>
          <pc:sldMk cId="2888374425" sldId="264"/>
        </pc:sldMkLst>
        <pc:spChg chg="add del">
          <ac:chgData name="Christel Steffny" userId="f24a0350001a0c92" providerId="LiveId" clId="{8CC65013-B196-484D-825E-09B946F08A07}" dt="2020-09-17T19:10:48.221" v="2562"/>
          <ac:spMkLst>
            <pc:docMk/>
            <pc:sldMk cId="2888374425" sldId="264"/>
            <ac:spMk id="71" creationId="{0671A8AE-40A1-4631-A6B8-581AFF065482}"/>
          </ac:spMkLst>
        </pc:spChg>
        <pc:spChg chg="add del">
          <ac:chgData name="Christel Steffny" userId="f24a0350001a0c92" providerId="LiveId" clId="{8CC65013-B196-484D-825E-09B946F08A07}" dt="2020-09-17T19:10:48.221" v="2562"/>
          <ac:spMkLst>
            <pc:docMk/>
            <pc:sldMk cId="2888374425" sldId="264"/>
            <ac:spMk id="73" creationId="{AB58EF07-17C2-48CF-ABB0-EEF1F17CB8F0}"/>
          </ac:spMkLst>
        </pc:spChg>
        <pc:spChg chg="add del">
          <ac:chgData name="Christel Steffny" userId="f24a0350001a0c92" providerId="LiveId" clId="{8CC65013-B196-484D-825E-09B946F08A07}" dt="2020-09-17T19:10:48.221" v="2562"/>
          <ac:spMkLst>
            <pc:docMk/>
            <pc:sldMk cId="2888374425" sldId="264"/>
            <ac:spMk id="75" creationId="{AF2F604E-43BE-4DC3-B983-E071523364F8}"/>
          </ac:spMkLst>
        </pc:spChg>
        <pc:spChg chg="add del">
          <ac:chgData name="Christel Steffny" userId="f24a0350001a0c92" providerId="LiveId" clId="{8CC65013-B196-484D-825E-09B946F08A07}" dt="2020-09-17T19:10:48.221" v="2562"/>
          <ac:spMkLst>
            <pc:docMk/>
            <pc:sldMk cId="2888374425" sldId="264"/>
            <ac:spMk id="77" creationId="{08C9B587-E65E-4B52-B37C-ABEBB6E87928}"/>
          </ac:spMkLst>
        </pc:spChg>
      </pc:sldChg>
      <pc:sldChg chg="addSp delSp modSp mod setBg setClrOvrMap delDesignElem">
        <pc:chgData name="Christel Steffny" userId="f24a0350001a0c92" providerId="LiveId" clId="{8CC65013-B196-484D-825E-09B946F08A07}" dt="2020-09-17T19:10:48.221" v="2562"/>
        <pc:sldMkLst>
          <pc:docMk/>
          <pc:sldMk cId="3039859309" sldId="266"/>
        </pc:sldMkLst>
        <pc:spChg chg="mod ord">
          <ac:chgData name="Christel Steffny" userId="f24a0350001a0c92" providerId="LiveId" clId="{8CC65013-B196-484D-825E-09B946F08A07}" dt="2020-09-17T18:00:08.655" v="2277" actId="20577"/>
          <ac:spMkLst>
            <pc:docMk/>
            <pc:sldMk cId="3039859309" sldId="266"/>
            <ac:spMk id="2" creationId="{5A1D909B-E89A-42ED-91AF-A098FE03E387}"/>
          </ac:spMkLst>
        </pc:spChg>
        <pc:spChg chg="del mod">
          <ac:chgData name="Christel Steffny" userId="f24a0350001a0c92" providerId="LiveId" clId="{8CC65013-B196-484D-825E-09B946F08A07}" dt="2020-09-17T17:55:30.876" v="1952" actId="26606"/>
          <ac:spMkLst>
            <pc:docMk/>
            <pc:sldMk cId="3039859309" sldId="266"/>
            <ac:spMk id="3" creationId="{31BD8978-C22A-4BD1-8CA0-A6AE2ABB810D}"/>
          </ac:spMkLst>
        </pc:spChg>
        <pc:spChg chg="add del mod">
          <ac:chgData name="Christel Steffny" userId="f24a0350001a0c92" providerId="LiveId" clId="{8CC65013-B196-484D-825E-09B946F08A07}" dt="2020-09-17T17:59:09.385" v="2239" actId="478"/>
          <ac:spMkLst>
            <pc:docMk/>
            <pc:sldMk cId="3039859309" sldId="266"/>
            <ac:spMk id="5" creationId="{95597595-2DF2-48D6-A6D2-25B8B30BE537}"/>
          </ac:spMkLst>
        </pc:spChg>
        <pc:spChg chg="add del mod">
          <ac:chgData name="Christel Steffny" userId="f24a0350001a0c92" providerId="LiveId" clId="{8CC65013-B196-484D-825E-09B946F08A07}" dt="2020-09-17T17:58:57.438" v="2232" actId="478"/>
          <ac:spMkLst>
            <pc:docMk/>
            <pc:sldMk cId="3039859309" sldId="266"/>
            <ac:spMk id="6" creationId="{BC112505-2805-4CBE-B238-0976288C2DCC}"/>
          </ac:spMkLst>
        </pc:spChg>
        <pc:spChg chg="add del mod">
          <ac:chgData name="Christel Steffny" userId="f24a0350001a0c92" providerId="LiveId" clId="{8CC65013-B196-484D-825E-09B946F08A07}" dt="2020-09-17T17:59:57.046" v="2253" actId="478"/>
          <ac:spMkLst>
            <pc:docMk/>
            <pc:sldMk cId="3039859309" sldId="266"/>
            <ac:spMk id="9" creationId="{F5C2E49F-B764-449F-8E26-66F558903BF9}"/>
          </ac:spMkLst>
        </pc:spChg>
        <pc:spChg chg="add del">
          <ac:chgData name="Christel Steffny" userId="f24a0350001a0c92" providerId="LiveId" clId="{8CC65013-B196-484D-825E-09B946F08A07}" dt="2020-09-17T17:57:17.970" v="2156" actId="26606"/>
          <ac:spMkLst>
            <pc:docMk/>
            <pc:sldMk cId="3039859309" sldId="266"/>
            <ac:spMk id="77" creationId="{87CC2527-562A-4F69-B487-4371E5B243E7}"/>
          </ac:spMkLst>
        </pc:spChg>
        <pc:spChg chg="add del">
          <ac:chgData name="Christel Steffny" userId="f24a0350001a0c92" providerId="LiveId" clId="{8CC65013-B196-484D-825E-09B946F08A07}" dt="2020-09-17T17:59:54.284" v="2252" actId="26606"/>
          <ac:spMkLst>
            <pc:docMk/>
            <pc:sldMk cId="3039859309" sldId="266"/>
            <ac:spMk id="81" creationId="{9B76D444-2756-434F-AE61-96D69830C13E}"/>
          </ac:spMkLst>
        </pc:spChg>
        <pc:spChg chg="add del">
          <ac:chgData name="Christel Steffny" userId="f24a0350001a0c92" providerId="LiveId" clId="{8CC65013-B196-484D-825E-09B946F08A07}" dt="2020-09-17T19:10:48.221" v="2562"/>
          <ac:spMkLst>
            <pc:docMk/>
            <pc:sldMk cId="3039859309" sldId="266"/>
            <ac:spMk id="84" creationId="{4038CB10-1F5C-4D54-9DF7-12586DE5B007}"/>
          </ac:spMkLst>
        </pc:spChg>
        <pc:spChg chg="add del">
          <ac:chgData name="Christel Steffny" userId="f24a0350001a0c92" providerId="LiveId" clId="{8CC65013-B196-484D-825E-09B946F08A07}" dt="2020-09-17T19:10:48.221" v="2562"/>
          <ac:spMkLst>
            <pc:docMk/>
            <pc:sldMk cId="3039859309" sldId="266"/>
            <ac:spMk id="85" creationId="{73ED6512-6858-4552-B699-9A97FE9A4EA2}"/>
          </ac:spMkLst>
        </pc:spChg>
        <pc:spChg chg="add mod">
          <ac:chgData name="Christel Steffny" userId="f24a0350001a0c92" providerId="LiveId" clId="{8CC65013-B196-484D-825E-09B946F08A07}" dt="2020-09-17T18:48:33.870" v="2418" actId="113"/>
          <ac:spMkLst>
            <pc:docMk/>
            <pc:sldMk cId="3039859309" sldId="266"/>
            <ac:spMk id="7180" creationId="{612C71EF-719F-4F7C-9E53-8DAD004BD43F}"/>
          </ac:spMkLst>
        </pc:spChg>
        <pc:picChg chg="add mod ord">
          <ac:chgData name="Christel Steffny" userId="f24a0350001a0c92" providerId="LiveId" clId="{8CC65013-B196-484D-825E-09B946F08A07}" dt="2020-09-17T17:59:54.284" v="2252" actId="26606"/>
          <ac:picMkLst>
            <pc:docMk/>
            <pc:sldMk cId="3039859309" sldId="266"/>
            <ac:picMk id="7176" creationId="{20A32A52-B236-4317-AE32-7A0B4CA70970}"/>
          </ac:picMkLst>
        </pc:picChg>
        <pc:cxnChg chg="add del">
          <ac:chgData name="Christel Steffny" userId="f24a0350001a0c92" providerId="LiveId" clId="{8CC65013-B196-484D-825E-09B946F08A07}" dt="2020-09-17T17:57:45.311" v="2171" actId="478"/>
          <ac:cxnSpMkLst>
            <pc:docMk/>
            <pc:sldMk cId="3039859309" sldId="266"/>
            <ac:cxnSpMk id="8" creationId="{23224E36-F745-41D9-A4AF-E84372AC3848}"/>
          </ac:cxnSpMkLst>
        </pc:cxnChg>
        <pc:cxnChg chg="add del">
          <ac:chgData name="Christel Steffny" userId="f24a0350001a0c92" providerId="LiveId" clId="{8CC65013-B196-484D-825E-09B946F08A07}" dt="2020-09-17T17:57:17.970" v="2156" actId="26606"/>
          <ac:cxnSpMkLst>
            <pc:docMk/>
            <pc:sldMk cId="3039859309" sldId="266"/>
            <ac:cxnSpMk id="79" creationId="{BCDAEC91-5BCE-4B55-9CC0-43EF94CB734B}"/>
          </ac:cxnSpMkLst>
        </pc:cxnChg>
        <pc:cxnChg chg="add del">
          <ac:chgData name="Christel Steffny" userId="f24a0350001a0c92" providerId="LiveId" clId="{8CC65013-B196-484D-825E-09B946F08A07}" dt="2020-09-17T17:59:54.284" v="2252" actId="26606"/>
          <ac:cxnSpMkLst>
            <pc:docMk/>
            <pc:sldMk cId="3039859309" sldId="266"/>
            <ac:cxnSpMk id="83" creationId="{EDF5FE34-0A41-407A-8D94-10FCF68F1D0B}"/>
          </ac:cxnSpMkLst>
        </pc:cxnChg>
      </pc:sldChg>
      <pc:sldChg chg="addSp delSp delDesignElem">
        <pc:chgData name="Christel Steffny" userId="f24a0350001a0c92" providerId="LiveId" clId="{8CC65013-B196-484D-825E-09B946F08A07}" dt="2020-09-17T19:10:48.221" v="2562"/>
        <pc:sldMkLst>
          <pc:docMk/>
          <pc:sldMk cId="530951330" sldId="267"/>
        </pc:sldMkLst>
        <pc:spChg chg="add del">
          <ac:chgData name="Christel Steffny" userId="f24a0350001a0c92" providerId="LiveId" clId="{8CC65013-B196-484D-825E-09B946F08A07}" dt="2020-09-17T19:10:48.221" v="2562"/>
          <ac:spMkLst>
            <pc:docMk/>
            <pc:sldMk cId="530951330" sldId="267"/>
            <ac:spMk id="14" creationId="{5A59F003-E00A-43F9-91DC-CC54E3B87466}"/>
          </ac:spMkLst>
        </pc:spChg>
        <pc:spChg chg="add del">
          <ac:chgData name="Christel Steffny" userId="f24a0350001a0c92" providerId="LiveId" clId="{8CC65013-B196-484D-825E-09B946F08A07}" dt="2020-09-17T19:10:48.221" v="2562"/>
          <ac:spMkLst>
            <pc:docMk/>
            <pc:sldMk cId="530951330" sldId="267"/>
            <ac:spMk id="16" creationId="{D74A4382-E3AD-430A-9A1F-DFA3E0E77A7D}"/>
          </ac:spMkLst>
        </pc:spChg>
        <pc:spChg chg="add del">
          <ac:chgData name="Christel Steffny" userId="f24a0350001a0c92" providerId="LiveId" clId="{8CC65013-B196-484D-825E-09B946F08A07}" dt="2020-09-17T19:10:48.221" v="2562"/>
          <ac:spMkLst>
            <pc:docMk/>
            <pc:sldMk cId="530951330" sldId="267"/>
            <ac:spMk id="18" creationId="{79F40191-0F44-4FD1-82CC-ACB507C14BE6}"/>
          </ac:spMkLst>
        </pc:spChg>
      </pc:sldChg>
      <pc:sldChg chg="addSp modSp new mod">
        <pc:chgData name="Christel Steffny" userId="f24a0350001a0c92" providerId="LiveId" clId="{8CC65013-B196-484D-825E-09B946F08A07}" dt="2020-09-17T19:10:48.221" v="2562"/>
        <pc:sldMkLst>
          <pc:docMk/>
          <pc:sldMk cId="2536726753" sldId="268"/>
        </pc:sldMkLst>
        <pc:spChg chg="mod">
          <ac:chgData name="Christel Steffny" userId="f24a0350001a0c92" providerId="LiveId" clId="{8CC65013-B196-484D-825E-09B946F08A07}" dt="2020-09-17T19:10:48.221" v="2562"/>
          <ac:spMkLst>
            <pc:docMk/>
            <pc:sldMk cId="2536726753" sldId="268"/>
            <ac:spMk id="2" creationId="{0943146F-5485-4E78-A41C-40F627DA7BED}"/>
          </ac:spMkLst>
        </pc:spChg>
        <pc:spChg chg="mod">
          <ac:chgData name="Christel Steffny" userId="f24a0350001a0c92" providerId="LiveId" clId="{8CC65013-B196-484D-825E-09B946F08A07}" dt="2020-09-17T19:10:48.221" v="2562"/>
          <ac:spMkLst>
            <pc:docMk/>
            <pc:sldMk cId="2536726753" sldId="268"/>
            <ac:spMk id="3" creationId="{908BBDFF-7EFF-4426-AA3E-DE246356041C}"/>
          </ac:spMkLst>
        </pc:spChg>
        <pc:spChg chg="add mod">
          <ac:chgData name="Christel Steffny" userId="f24a0350001a0c92" providerId="LiveId" clId="{8CC65013-B196-484D-825E-09B946F08A07}" dt="2020-09-17T16:22:23.251" v="1"/>
          <ac:spMkLst>
            <pc:docMk/>
            <pc:sldMk cId="2536726753" sldId="268"/>
            <ac:spMk id="5" creationId="{94D16164-1558-4E96-AF14-4B8535E53FE8}"/>
          </ac:spMkLst>
        </pc:spChg>
        <pc:spChg chg="add mod">
          <ac:chgData name="Christel Steffny" userId="f24a0350001a0c92" providerId="LiveId" clId="{8CC65013-B196-484D-825E-09B946F08A07}" dt="2020-09-17T16:22:23.251" v="1"/>
          <ac:spMkLst>
            <pc:docMk/>
            <pc:sldMk cId="2536726753" sldId="268"/>
            <ac:spMk id="6" creationId="{AB80459C-991E-4B64-951A-957B00AFE51C}"/>
          </ac:spMkLst>
        </pc:spChg>
        <pc:spChg chg="add mod">
          <ac:chgData name="Christel Steffny" userId="f24a0350001a0c92" providerId="LiveId" clId="{8CC65013-B196-484D-825E-09B946F08A07}" dt="2020-09-17T16:22:23.251" v="1"/>
          <ac:spMkLst>
            <pc:docMk/>
            <pc:sldMk cId="2536726753" sldId="268"/>
            <ac:spMk id="7" creationId="{38BA2256-D50D-4EF7-8283-1F9FF1005231}"/>
          </ac:spMkLst>
        </pc:spChg>
        <pc:spChg chg="add mod">
          <ac:chgData name="Christel Steffny" userId="f24a0350001a0c92" providerId="LiveId" clId="{8CC65013-B196-484D-825E-09B946F08A07}" dt="2020-09-17T16:22:23.251" v="1"/>
          <ac:spMkLst>
            <pc:docMk/>
            <pc:sldMk cId="2536726753" sldId="268"/>
            <ac:spMk id="8" creationId="{76094AEE-8F5D-42F9-A0B2-547021C25231}"/>
          </ac:spMkLst>
        </pc:spChg>
        <pc:spChg chg="add mod">
          <ac:chgData name="Christel Steffny" userId="f24a0350001a0c92" providerId="LiveId" clId="{8CC65013-B196-484D-825E-09B946F08A07}" dt="2020-09-17T16:22:23.251" v="1"/>
          <ac:spMkLst>
            <pc:docMk/>
            <pc:sldMk cId="2536726753" sldId="268"/>
            <ac:spMk id="9" creationId="{3595FEFF-5A8F-452E-94FB-8DE67415E25C}"/>
          </ac:spMkLst>
        </pc:spChg>
        <pc:spChg chg="add mod">
          <ac:chgData name="Christel Steffny" userId="f24a0350001a0c92" providerId="LiveId" clId="{8CC65013-B196-484D-825E-09B946F08A07}" dt="2020-09-17T16:22:23.251" v="1"/>
          <ac:spMkLst>
            <pc:docMk/>
            <pc:sldMk cId="2536726753" sldId="268"/>
            <ac:spMk id="10" creationId="{117FE5FF-A044-4EFD-BEC2-11CA18C20BB8}"/>
          </ac:spMkLst>
        </pc:spChg>
        <pc:spChg chg="add mod">
          <ac:chgData name="Christel Steffny" userId="f24a0350001a0c92" providerId="LiveId" clId="{8CC65013-B196-484D-825E-09B946F08A07}" dt="2020-09-17T16:25:49.001" v="577" actId="1076"/>
          <ac:spMkLst>
            <pc:docMk/>
            <pc:sldMk cId="2536726753" sldId="268"/>
            <ac:spMk id="11" creationId="{F061959A-89B0-448E-B937-BD28870B7108}"/>
          </ac:spMkLst>
        </pc:spChg>
        <pc:spChg chg="add mod">
          <ac:chgData name="Christel Steffny" userId="f24a0350001a0c92" providerId="LiveId" clId="{8CC65013-B196-484D-825E-09B946F08A07}" dt="2020-09-17T16:26:06.630" v="583" actId="1076"/>
          <ac:spMkLst>
            <pc:docMk/>
            <pc:sldMk cId="2536726753" sldId="268"/>
            <ac:spMk id="12" creationId="{14091E56-C5D7-49EE-A42A-9144081E93B9}"/>
          </ac:spMkLst>
        </pc:spChg>
        <pc:spChg chg="add mod">
          <ac:chgData name="Christel Steffny" userId="f24a0350001a0c92" providerId="LiveId" clId="{8CC65013-B196-484D-825E-09B946F08A07}" dt="2020-09-17T16:25:43.180" v="575" actId="1076"/>
          <ac:spMkLst>
            <pc:docMk/>
            <pc:sldMk cId="2536726753" sldId="268"/>
            <ac:spMk id="13" creationId="{39E99868-155D-43CA-80D4-2B18ECF64D54}"/>
          </ac:spMkLst>
        </pc:spChg>
        <pc:spChg chg="add mod">
          <ac:chgData name="Christel Steffny" userId="f24a0350001a0c92" providerId="LiveId" clId="{8CC65013-B196-484D-825E-09B946F08A07}" dt="2020-09-17T16:25:35.414" v="573" actId="122"/>
          <ac:spMkLst>
            <pc:docMk/>
            <pc:sldMk cId="2536726753" sldId="268"/>
            <ac:spMk id="14" creationId="{319BA4AE-87CC-4EB9-8E8D-C2F514ECFC57}"/>
          </ac:spMkLst>
        </pc:spChg>
        <pc:spChg chg="add mod">
          <ac:chgData name="Christel Steffny" userId="f24a0350001a0c92" providerId="LiveId" clId="{8CC65013-B196-484D-825E-09B946F08A07}" dt="2020-09-17T16:25:56.294" v="579" actId="1076"/>
          <ac:spMkLst>
            <pc:docMk/>
            <pc:sldMk cId="2536726753" sldId="268"/>
            <ac:spMk id="15" creationId="{ED2AD4FD-2F02-45D3-920C-98B0FFE66787}"/>
          </ac:spMkLst>
        </pc:spChg>
        <pc:spChg chg="add mod">
          <ac:chgData name="Christel Steffny" userId="f24a0350001a0c92" providerId="LiveId" clId="{8CC65013-B196-484D-825E-09B946F08A07}" dt="2020-09-17T16:26:01.749" v="581" actId="1076"/>
          <ac:spMkLst>
            <pc:docMk/>
            <pc:sldMk cId="2536726753" sldId="268"/>
            <ac:spMk id="16" creationId="{B2DD118B-4D62-4E54-93B1-FB1810D2FD1A}"/>
          </ac:spMkLst>
        </pc:spChg>
        <pc:spChg chg="add mod">
          <ac:chgData name="Christel Steffny" userId="f24a0350001a0c92" providerId="LiveId" clId="{8CC65013-B196-484D-825E-09B946F08A07}" dt="2020-09-17T16:23:22.852" v="66" actId="1076"/>
          <ac:spMkLst>
            <pc:docMk/>
            <pc:sldMk cId="2536726753" sldId="268"/>
            <ac:spMk id="18" creationId="{3C6BBA96-9B7D-42DF-BC88-47B57DBEE82A}"/>
          </ac:spMkLst>
        </pc:spChg>
        <pc:picChg chg="add mod">
          <ac:chgData name="Christel Steffny" userId="f24a0350001a0c92" providerId="LiveId" clId="{8CC65013-B196-484D-825E-09B946F08A07}" dt="2020-09-17T16:22:23.251" v="1"/>
          <ac:picMkLst>
            <pc:docMk/>
            <pc:sldMk cId="2536726753" sldId="268"/>
            <ac:picMk id="4" creationId="{461C7542-DE76-4437-B974-341953EBFA61}"/>
          </ac:picMkLst>
        </pc:picChg>
      </pc:sldChg>
      <pc:sldChg chg="addSp delSp modSp new mod ord setBg delDesignElem">
        <pc:chgData name="Christel Steffny" userId="f24a0350001a0c92" providerId="LiveId" clId="{8CC65013-B196-484D-825E-09B946F08A07}" dt="2020-09-17T19:10:48.221" v="2562"/>
        <pc:sldMkLst>
          <pc:docMk/>
          <pc:sldMk cId="3702854798" sldId="269"/>
        </pc:sldMkLst>
        <pc:spChg chg="del">
          <ac:chgData name="Christel Steffny" userId="f24a0350001a0c92" providerId="LiveId" clId="{8CC65013-B196-484D-825E-09B946F08A07}" dt="2020-09-17T16:48:34.045" v="596" actId="478"/>
          <ac:spMkLst>
            <pc:docMk/>
            <pc:sldMk cId="3702854798" sldId="269"/>
            <ac:spMk id="2" creationId="{9F47C441-1543-44F2-AF22-8F8DEDC5C2BD}"/>
          </ac:spMkLst>
        </pc:spChg>
        <pc:spChg chg="del mod">
          <ac:chgData name="Christel Steffny" userId="f24a0350001a0c92" providerId="LiveId" clId="{8CC65013-B196-484D-825E-09B946F08A07}" dt="2020-09-17T16:47:50.887" v="595" actId="478"/>
          <ac:spMkLst>
            <pc:docMk/>
            <pc:sldMk cId="3702854798" sldId="269"/>
            <ac:spMk id="3" creationId="{38DB6649-057A-4C82-9DC5-4E7D2B43472C}"/>
          </ac:spMkLst>
        </pc:spChg>
        <pc:spChg chg="add del">
          <ac:chgData name="Christel Steffny" userId="f24a0350001a0c92" providerId="LiveId" clId="{8CC65013-B196-484D-825E-09B946F08A07}" dt="2020-09-17T17:39:08.031" v="1175" actId="26606"/>
          <ac:spMkLst>
            <pc:docMk/>
            <pc:sldMk cId="3702854798" sldId="269"/>
            <ac:spMk id="12" creationId="{A9F529C3-C941-49FD-8C67-82F134F64BDB}"/>
          </ac:spMkLst>
        </pc:spChg>
        <pc:spChg chg="add del">
          <ac:chgData name="Christel Steffny" userId="f24a0350001a0c92" providerId="LiveId" clId="{8CC65013-B196-484D-825E-09B946F08A07}" dt="2020-09-17T17:39:08.031" v="1175" actId="26606"/>
          <ac:spMkLst>
            <pc:docMk/>
            <pc:sldMk cId="3702854798" sldId="269"/>
            <ac:spMk id="14" creationId="{20586029-32A0-47E5-9AEC-AE3ABA6B94D0}"/>
          </ac:spMkLst>
        </pc:spChg>
        <pc:spChg chg="add del">
          <ac:chgData name="Christel Steffny" userId="f24a0350001a0c92" providerId="LiveId" clId="{8CC65013-B196-484D-825E-09B946F08A07}" dt="2020-09-17T17:39:08.022" v="1174" actId="26606"/>
          <ac:spMkLst>
            <pc:docMk/>
            <pc:sldMk cId="3702854798" sldId="269"/>
            <ac:spMk id="18" creationId="{5F9CFCE6-877F-4858-B8BD-2C52CA8AFBC4}"/>
          </ac:spMkLst>
        </pc:spChg>
        <pc:spChg chg="add del">
          <ac:chgData name="Christel Steffny" userId="f24a0350001a0c92" providerId="LiveId" clId="{8CC65013-B196-484D-825E-09B946F08A07}" dt="2020-09-17T17:39:08.022" v="1174" actId="26606"/>
          <ac:spMkLst>
            <pc:docMk/>
            <pc:sldMk cId="3702854798" sldId="269"/>
            <ac:spMk id="19" creationId="{8213F8A0-12AE-4514-8372-0DD766EC28EE}"/>
          </ac:spMkLst>
        </pc:spChg>
        <pc:spChg chg="add del">
          <ac:chgData name="Christel Steffny" userId="f24a0350001a0c92" providerId="LiveId" clId="{8CC65013-B196-484D-825E-09B946F08A07}" dt="2020-09-17T17:39:08.022" v="1174" actId="26606"/>
          <ac:spMkLst>
            <pc:docMk/>
            <pc:sldMk cId="3702854798" sldId="269"/>
            <ac:spMk id="20" creationId="{9EFF17D4-9A8C-4CE5-B096-D8CCD4400437}"/>
          </ac:spMkLst>
        </pc:spChg>
        <pc:spChg chg="add del">
          <ac:chgData name="Christel Steffny" userId="f24a0350001a0c92" providerId="LiveId" clId="{8CC65013-B196-484D-825E-09B946F08A07}" dt="2020-09-17T16:51:02.899" v="622" actId="26606"/>
          <ac:spMkLst>
            <pc:docMk/>
            <pc:sldMk cId="3702854798" sldId="269"/>
            <ac:spMk id="21" creationId="{5F9CFCE6-877F-4858-B8BD-2C52CA8AFBC4}"/>
          </ac:spMkLst>
        </pc:spChg>
        <pc:spChg chg="add del">
          <ac:chgData name="Christel Steffny" userId="f24a0350001a0c92" providerId="LiveId" clId="{8CC65013-B196-484D-825E-09B946F08A07}" dt="2020-09-17T19:10:48.221" v="2562"/>
          <ac:spMkLst>
            <pc:docMk/>
            <pc:sldMk cId="3702854798" sldId="269"/>
            <ac:spMk id="22" creationId="{D99D2C73-08B0-4F6B-A8E9-4651E6BDBE48}"/>
          </ac:spMkLst>
        </pc:spChg>
        <pc:spChg chg="add del">
          <ac:chgData name="Christel Steffny" userId="f24a0350001a0c92" providerId="LiveId" clId="{8CC65013-B196-484D-825E-09B946F08A07}" dt="2020-09-17T16:51:02.899" v="622" actId="26606"/>
          <ac:spMkLst>
            <pc:docMk/>
            <pc:sldMk cId="3702854798" sldId="269"/>
            <ac:spMk id="23" creationId="{8213F8A0-12AE-4514-8372-0DD766EC28EE}"/>
          </ac:spMkLst>
        </pc:spChg>
        <pc:spChg chg="add del">
          <ac:chgData name="Christel Steffny" userId="f24a0350001a0c92" providerId="LiveId" clId="{8CC65013-B196-484D-825E-09B946F08A07}" dt="2020-09-17T19:10:48.221" v="2562"/>
          <ac:spMkLst>
            <pc:docMk/>
            <pc:sldMk cId="3702854798" sldId="269"/>
            <ac:spMk id="24" creationId="{968DB88C-7EF2-487C-85D1-848F61F13E3F}"/>
          </ac:spMkLst>
        </pc:spChg>
        <pc:spChg chg="add del">
          <ac:chgData name="Christel Steffny" userId="f24a0350001a0c92" providerId="LiveId" clId="{8CC65013-B196-484D-825E-09B946F08A07}" dt="2020-09-17T16:51:02.899" v="622" actId="26606"/>
          <ac:spMkLst>
            <pc:docMk/>
            <pc:sldMk cId="3702854798" sldId="269"/>
            <ac:spMk id="25" creationId="{9EFF17D4-9A8C-4CE5-B096-D8CCD4400437}"/>
          </ac:spMkLst>
        </pc:spChg>
        <pc:picChg chg="add del mod">
          <ac:chgData name="Christel Steffny" userId="f24a0350001a0c92" providerId="LiveId" clId="{8CC65013-B196-484D-825E-09B946F08A07}" dt="2020-09-17T16:49:31.027" v="605" actId="478"/>
          <ac:picMkLst>
            <pc:docMk/>
            <pc:sldMk cId="3702854798" sldId="269"/>
            <ac:picMk id="5" creationId="{A4E09E1C-8EB6-44FA-9CA6-98C3C0B4C314}"/>
          </ac:picMkLst>
        </pc:picChg>
        <pc:picChg chg="add mod ord modCrop">
          <ac:chgData name="Christel Steffny" userId="f24a0350001a0c92" providerId="LiveId" clId="{8CC65013-B196-484D-825E-09B946F08A07}" dt="2020-09-17T17:40:04.623" v="1188" actId="14100"/>
          <ac:picMkLst>
            <pc:docMk/>
            <pc:sldMk cId="3702854798" sldId="269"/>
            <ac:picMk id="7" creationId="{98541657-2BD0-49FC-8A94-5DB4DD6EA558}"/>
          </ac:picMkLst>
        </pc:picChg>
        <pc:picChg chg="add del">
          <ac:chgData name="Christel Steffny" userId="f24a0350001a0c92" providerId="LiveId" clId="{8CC65013-B196-484D-825E-09B946F08A07}" dt="2020-09-17T16:49:34.877" v="607" actId="478"/>
          <ac:picMkLst>
            <pc:docMk/>
            <pc:sldMk cId="3702854798" sldId="269"/>
            <ac:picMk id="9" creationId="{31289BB0-F4C2-440B-ADD6-003D6018B04E}"/>
          </ac:picMkLst>
        </pc:picChg>
        <pc:picChg chg="add mod modCrop">
          <ac:chgData name="Christel Steffny" userId="f24a0350001a0c92" providerId="LiveId" clId="{8CC65013-B196-484D-825E-09B946F08A07}" dt="2020-09-17T17:39:37.757" v="1181" actId="1076"/>
          <ac:picMkLst>
            <pc:docMk/>
            <pc:sldMk cId="3702854798" sldId="269"/>
            <ac:picMk id="11" creationId="{F46CC1DD-8B1B-40BC-BBCF-EBD38CB9A41A}"/>
          </ac:picMkLst>
        </pc:picChg>
        <pc:cxnChg chg="add del">
          <ac:chgData name="Christel Steffny" userId="f24a0350001a0c92" providerId="LiveId" clId="{8CC65013-B196-484D-825E-09B946F08A07}" dt="2020-09-17T17:39:08.031" v="1175" actId="26606"/>
          <ac:cxnSpMkLst>
            <pc:docMk/>
            <pc:sldMk cId="3702854798" sldId="269"/>
            <ac:cxnSpMk id="16" creationId="{8C730EAB-A532-4295-A302-FB4B90DB9F5E}"/>
          </ac:cxnSpMkLst>
        </pc:cxnChg>
      </pc:sldChg>
      <pc:sldChg chg="addSp delSp modSp new mod setBg setClrOvrMap delDesignElem">
        <pc:chgData name="Christel Steffny" userId="f24a0350001a0c92" providerId="LiveId" clId="{8CC65013-B196-484D-825E-09B946F08A07}" dt="2020-09-17T19:10:48.221" v="2562"/>
        <pc:sldMkLst>
          <pc:docMk/>
          <pc:sldMk cId="1809892413" sldId="270"/>
        </pc:sldMkLst>
        <pc:spChg chg="mod">
          <ac:chgData name="Christel Steffny" userId="f24a0350001a0c92" providerId="LiveId" clId="{8CC65013-B196-484D-825E-09B946F08A07}" dt="2020-09-17T17:00:43.299" v="842" actId="1076"/>
          <ac:spMkLst>
            <pc:docMk/>
            <pc:sldMk cId="1809892413" sldId="270"/>
            <ac:spMk id="2" creationId="{0AB0FD96-E2D4-4C80-9FB6-EBB37713B5BE}"/>
          </ac:spMkLst>
        </pc:spChg>
        <pc:spChg chg="del">
          <ac:chgData name="Christel Steffny" userId="f24a0350001a0c92" providerId="LiveId" clId="{8CC65013-B196-484D-825E-09B946F08A07}" dt="2020-09-17T16:55:42.119" v="746" actId="26606"/>
          <ac:spMkLst>
            <pc:docMk/>
            <pc:sldMk cId="1809892413" sldId="270"/>
            <ac:spMk id="3" creationId="{DB88BDB0-1D6A-4666-BF97-DF85E3C48E0C}"/>
          </ac:spMkLst>
        </pc:spChg>
        <pc:spChg chg="add mod">
          <ac:chgData name="Christel Steffny" userId="f24a0350001a0c92" providerId="LiveId" clId="{8CC65013-B196-484D-825E-09B946F08A07}" dt="2020-09-17T16:59:09.705" v="819" actId="255"/>
          <ac:spMkLst>
            <pc:docMk/>
            <pc:sldMk cId="1809892413" sldId="270"/>
            <ac:spMk id="8" creationId="{7A5A7E67-0FCA-4FC3-A59F-842559425CB9}"/>
          </ac:spMkLst>
        </pc:spChg>
        <pc:spChg chg="add mod">
          <ac:chgData name="Christel Steffny" userId="f24a0350001a0c92" providerId="LiveId" clId="{8CC65013-B196-484D-825E-09B946F08A07}" dt="2020-09-17T17:00:34.758" v="841" actId="1076"/>
          <ac:spMkLst>
            <pc:docMk/>
            <pc:sldMk cId="1809892413" sldId="270"/>
            <ac:spMk id="11" creationId="{1DCCA330-42C0-4891-8725-31EEAA122E36}"/>
          </ac:spMkLst>
        </pc:spChg>
        <pc:spChg chg="add del">
          <ac:chgData name="Christel Steffny" userId="f24a0350001a0c92" providerId="LiveId" clId="{8CC65013-B196-484D-825E-09B946F08A07}" dt="2020-09-17T19:10:48.221" v="2562"/>
          <ac:spMkLst>
            <pc:docMk/>
            <pc:sldMk cId="1809892413" sldId="270"/>
            <ac:spMk id="71" creationId="{E49CC64F-7275-4E33-961B-0C5CDC439875}"/>
          </ac:spMkLst>
        </pc:spChg>
        <pc:picChg chg="add mod">
          <ac:chgData name="Christel Steffny" userId="f24a0350001a0c92" providerId="LiveId" clId="{8CC65013-B196-484D-825E-09B946F08A07}" dt="2020-09-17T16:58:15.643" v="797" actId="27349"/>
          <ac:picMkLst>
            <pc:docMk/>
            <pc:sldMk cId="1809892413" sldId="270"/>
            <ac:picMk id="5" creationId="{CFA388E3-1067-4E5B-805E-AE4C0E547341}"/>
          </ac:picMkLst>
        </pc:picChg>
        <pc:picChg chg="add mod">
          <ac:chgData name="Christel Steffny" userId="f24a0350001a0c92" providerId="LiveId" clId="{8CC65013-B196-484D-825E-09B946F08A07}" dt="2020-09-17T16:58:10.093" v="796" actId="27349"/>
          <ac:picMkLst>
            <pc:docMk/>
            <pc:sldMk cId="1809892413" sldId="270"/>
            <ac:picMk id="7" creationId="{53990D17-C93E-4E4C-BD8F-0A05E7F13216}"/>
          </ac:picMkLst>
        </pc:picChg>
        <pc:picChg chg="add mod">
          <ac:chgData name="Christel Steffny" userId="f24a0350001a0c92" providerId="LiveId" clId="{8CC65013-B196-484D-825E-09B946F08A07}" dt="2020-09-17T16:59:59.221" v="823" actId="27349"/>
          <ac:picMkLst>
            <pc:docMk/>
            <pc:sldMk cId="1809892413" sldId="270"/>
            <ac:picMk id="10" creationId="{662CA680-BF46-4E2D-8DC8-8221CCCD637D}"/>
          </ac:picMkLst>
        </pc:picChg>
        <pc:picChg chg="add mod">
          <ac:chgData name="Christel Steffny" userId="f24a0350001a0c92" providerId="LiveId" clId="{8CC65013-B196-484D-825E-09B946F08A07}" dt="2020-09-17T16:55:42.119" v="746" actId="26606"/>
          <ac:picMkLst>
            <pc:docMk/>
            <pc:sldMk cId="1809892413" sldId="270"/>
            <ac:picMk id="8194" creationId="{A2597649-1FC8-402E-B790-DDDE1762281D}"/>
          </ac:picMkLst>
        </pc:picChg>
        <pc:picChg chg="add del">
          <ac:chgData name="Christel Steffny" userId="f24a0350001a0c92" providerId="LiveId" clId="{8CC65013-B196-484D-825E-09B946F08A07}" dt="2020-09-17T17:00:04.992" v="825" actId="478"/>
          <ac:picMkLst>
            <pc:docMk/>
            <pc:sldMk cId="1809892413" sldId="270"/>
            <ac:picMk id="8196" creationId="{724EFE00-EBC9-4500-AA24-039541CF04FE}"/>
          </ac:picMkLst>
        </pc:picChg>
      </pc:sldChg>
      <pc:sldChg chg="addSp delSp modSp new mod setBg setClrOvrMap delDesignElem">
        <pc:chgData name="Christel Steffny" userId="f24a0350001a0c92" providerId="LiveId" clId="{8CC65013-B196-484D-825E-09B946F08A07}" dt="2020-09-17T19:10:48.221" v="2562"/>
        <pc:sldMkLst>
          <pc:docMk/>
          <pc:sldMk cId="2910409373" sldId="271"/>
        </pc:sldMkLst>
        <pc:spChg chg="mod">
          <ac:chgData name="Christel Steffny" userId="f24a0350001a0c92" providerId="LiveId" clId="{8CC65013-B196-484D-825E-09B946F08A07}" dt="2020-09-17T18:50:10.883" v="2427" actId="20577"/>
          <ac:spMkLst>
            <pc:docMk/>
            <pc:sldMk cId="2910409373" sldId="271"/>
            <ac:spMk id="2" creationId="{FB6BC481-0B97-4F73-9424-21E4015BDA22}"/>
          </ac:spMkLst>
        </pc:spChg>
        <pc:spChg chg="del">
          <ac:chgData name="Christel Steffny" userId="f24a0350001a0c92" providerId="LiveId" clId="{8CC65013-B196-484D-825E-09B946F08A07}" dt="2020-09-17T17:09:35.330" v="846" actId="26606"/>
          <ac:spMkLst>
            <pc:docMk/>
            <pc:sldMk cId="2910409373" sldId="271"/>
            <ac:spMk id="3" creationId="{F8BE0D30-360C-487E-BD6D-966D84260412}"/>
          </ac:spMkLst>
        </pc:spChg>
        <pc:spChg chg="add del">
          <ac:chgData name="Christel Steffny" userId="f24a0350001a0c92" providerId="LiveId" clId="{8CC65013-B196-484D-825E-09B946F08A07}" dt="2020-09-17T19:10:48.221" v="2562"/>
          <ac:spMkLst>
            <pc:docMk/>
            <pc:sldMk cId="2910409373" sldId="271"/>
            <ac:spMk id="71" creationId="{2C6334C2-F73F-4B3B-A626-DD5F69DF6ED0}"/>
          </ac:spMkLst>
        </pc:spChg>
        <pc:picChg chg="add mod">
          <ac:chgData name="Christel Steffny" userId="f24a0350001a0c92" providerId="LiveId" clId="{8CC65013-B196-484D-825E-09B946F08A07}" dt="2020-09-17T17:09:35.330" v="846" actId="26606"/>
          <ac:picMkLst>
            <pc:docMk/>
            <pc:sldMk cId="2910409373" sldId="271"/>
            <ac:picMk id="9218" creationId="{5E9B2E1C-C20E-42B6-913C-A35A0F8D54DA}"/>
          </ac:picMkLst>
        </pc:picChg>
      </pc:sldChg>
      <pc:sldChg chg="addSp delSp modSp new mod setBg setClrOvrMap delDesignElem">
        <pc:chgData name="Christel Steffny" userId="f24a0350001a0c92" providerId="LiveId" clId="{8CC65013-B196-484D-825E-09B946F08A07}" dt="2020-09-17T19:10:48.221" v="2562"/>
        <pc:sldMkLst>
          <pc:docMk/>
          <pc:sldMk cId="4269660004" sldId="272"/>
        </pc:sldMkLst>
        <pc:spChg chg="del mod ord">
          <ac:chgData name="Christel Steffny" userId="f24a0350001a0c92" providerId="LiveId" clId="{8CC65013-B196-484D-825E-09B946F08A07}" dt="2020-09-17T18:53:14.728" v="2428" actId="478"/>
          <ac:spMkLst>
            <pc:docMk/>
            <pc:sldMk cId="4269660004" sldId="272"/>
            <ac:spMk id="2" creationId="{A1F3432F-1F39-46AA-9254-0E182EF70605}"/>
          </ac:spMkLst>
        </pc:spChg>
        <pc:spChg chg="del">
          <ac:chgData name="Christel Steffny" userId="f24a0350001a0c92" providerId="LiveId" clId="{8CC65013-B196-484D-825E-09B946F08A07}" dt="2020-09-17T17:34:01.339" v="1152" actId="26606"/>
          <ac:spMkLst>
            <pc:docMk/>
            <pc:sldMk cId="4269660004" sldId="272"/>
            <ac:spMk id="3" creationId="{F752F16A-60DC-4A4C-8DA5-46E11070CC9B}"/>
          </ac:spMkLst>
        </pc:spChg>
        <pc:spChg chg="add del">
          <ac:chgData name="Christel Steffny" userId="f24a0350001a0c92" providerId="LiveId" clId="{8CC65013-B196-484D-825E-09B946F08A07}" dt="2020-09-17T19:10:48.221" v="2562"/>
          <ac:spMkLst>
            <pc:docMk/>
            <pc:sldMk cId="4269660004" sldId="272"/>
            <ac:spMk id="71" creationId="{0671A8AE-40A1-4631-A6B8-581AFF065482}"/>
          </ac:spMkLst>
        </pc:spChg>
        <pc:spChg chg="add del">
          <ac:chgData name="Christel Steffny" userId="f24a0350001a0c92" providerId="LiveId" clId="{8CC65013-B196-484D-825E-09B946F08A07}" dt="2020-09-17T19:10:48.221" v="2562"/>
          <ac:spMkLst>
            <pc:docMk/>
            <pc:sldMk cId="4269660004" sldId="272"/>
            <ac:spMk id="73" creationId="{AB58EF07-17C2-48CF-ABB0-EEF1F17CB8F0}"/>
          </ac:spMkLst>
        </pc:spChg>
        <pc:spChg chg="add del">
          <ac:chgData name="Christel Steffny" userId="f24a0350001a0c92" providerId="LiveId" clId="{8CC65013-B196-484D-825E-09B946F08A07}" dt="2020-09-17T19:10:48.221" v="2562"/>
          <ac:spMkLst>
            <pc:docMk/>
            <pc:sldMk cId="4269660004" sldId="272"/>
            <ac:spMk id="75" creationId="{AF2F604E-43BE-4DC3-B983-E071523364F8}"/>
          </ac:spMkLst>
        </pc:spChg>
        <pc:spChg chg="add del">
          <ac:chgData name="Christel Steffny" userId="f24a0350001a0c92" providerId="LiveId" clId="{8CC65013-B196-484D-825E-09B946F08A07}" dt="2020-09-17T19:10:48.221" v="2562"/>
          <ac:spMkLst>
            <pc:docMk/>
            <pc:sldMk cId="4269660004" sldId="272"/>
            <ac:spMk id="77" creationId="{08C9B587-E65E-4B52-B37C-ABEBB6E87928}"/>
          </ac:spMkLst>
        </pc:spChg>
        <pc:picChg chg="add mod">
          <ac:chgData name="Christel Steffny" userId="f24a0350001a0c92" providerId="LiveId" clId="{8CC65013-B196-484D-825E-09B946F08A07}" dt="2020-09-17T17:34:01.339" v="1152" actId="26606"/>
          <ac:picMkLst>
            <pc:docMk/>
            <pc:sldMk cId="4269660004" sldId="272"/>
            <ac:picMk id="10242" creationId="{4B5C4EE5-D497-4327-9BA2-079C43A0B51D}"/>
          </ac:picMkLst>
        </pc:picChg>
        <pc:picChg chg="add mod">
          <ac:chgData name="Christel Steffny" userId="f24a0350001a0c92" providerId="LiveId" clId="{8CC65013-B196-484D-825E-09B946F08A07}" dt="2020-09-17T17:35:57.921" v="1155" actId="1076"/>
          <ac:picMkLst>
            <pc:docMk/>
            <pc:sldMk cId="4269660004" sldId="272"/>
            <ac:picMk id="10244" creationId="{2C3CEDB7-E61C-4669-8A0D-31CDF338F4D9}"/>
          </ac:picMkLst>
        </pc:picChg>
      </pc:sldChg>
      <pc:sldChg chg="addSp delSp modSp new mod setBg setClrOvrMap delDesignElem">
        <pc:chgData name="Christel Steffny" userId="f24a0350001a0c92" providerId="LiveId" clId="{8CC65013-B196-484D-825E-09B946F08A07}" dt="2020-09-17T19:10:48.221" v="2562"/>
        <pc:sldMkLst>
          <pc:docMk/>
          <pc:sldMk cId="1620094106" sldId="273"/>
        </pc:sldMkLst>
        <pc:spChg chg="del mod">
          <ac:chgData name="Christel Steffny" userId="f24a0350001a0c92" providerId="LiveId" clId="{8CC65013-B196-484D-825E-09B946F08A07}" dt="2020-09-17T17:42:09.267" v="1197" actId="478"/>
          <ac:spMkLst>
            <pc:docMk/>
            <pc:sldMk cId="1620094106" sldId="273"/>
            <ac:spMk id="2" creationId="{BF3F8F4F-4852-4B67-88EC-63A8B830FA87}"/>
          </ac:spMkLst>
        </pc:spChg>
        <pc:spChg chg="mod ord">
          <ac:chgData name="Christel Steffny" userId="f24a0350001a0c92" providerId="LiveId" clId="{8CC65013-B196-484D-825E-09B946F08A07}" dt="2020-09-17T17:42:30.592" v="1239" actId="122"/>
          <ac:spMkLst>
            <pc:docMk/>
            <pc:sldMk cId="1620094106" sldId="273"/>
            <ac:spMk id="3" creationId="{9AC0ED0F-A63A-470A-B3A2-BFEA895A0947}"/>
          </ac:spMkLst>
        </pc:spChg>
        <pc:spChg chg="add mod">
          <ac:chgData name="Christel Steffny" userId="f24a0350001a0c92" providerId="LiveId" clId="{8CC65013-B196-484D-825E-09B946F08A07}" dt="2020-09-17T17:43:15.233" v="1291" actId="1076"/>
          <ac:spMkLst>
            <pc:docMk/>
            <pc:sldMk cId="1620094106" sldId="273"/>
            <ac:spMk id="4" creationId="{06174FC2-4D23-4FE2-B04C-4C6AFDDCFD19}"/>
          </ac:spMkLst>
        </pc:spChg>
        <pc:spChg chg="add del">
          <ac:chgData name="Christel Steffny" userId="f24a0350001a0c92" providerId="LiveId" clId="{8CC65013-B196-484D-825E-09B946F08A07}" dt="2020-09-17T17:41:59.293" v="1195" actId="26606"/>
          <ac:spMkLst>
            <pc:docMk/>
            <pc:sldMk cId="1620094106" sldId="273"/>
            <ac:spMk id="75" creationId="{55C01129-3453-464D-A870-ED71C6E89D60}"/>
          </ac:spMkLst>
        </pc:spChg>
        <pc:spChg chg="add del">
          <ac:chgData name="Christel Steffny" userId="f24a0350001a0c92" providerId="LiveId" clId="{8CC65013-B196-484D-825E-09B946F08A07}" dt="2020-09-17T17:41:59.293" v="1195" actId="26606"/>
          <ac:spMkLst>
            <pc:docMk/>
            <pc:sldMk cId="1620094106" sldId="273"/>
            <ac:spMk id="77" creationId="{9D2781A6-5C82-4764-B489-F9A599C0A7EB}"/>
          </ac:spMkLst>
        </pc:spChg>
        <pc:spChg chg="add del">
          <ac:chgData name="Christel Steffny" userId="f24a0350001a0c92" providerId="LiveId" clId="{8CC65013-B196-484D-825E-09B946F08A07}" dt="2020-09-17T19:10:48.221" v="2562"/>
          <ac:spMkLst>
            <pc:docMk/>
            <pc:sldMk cId="1620094106" sldId="273"/>
            <ac:spMk id="11272" creationId="{2032B1E8-BC40-4380-97A6-14C0320AE1C0}"/>
          </ac:spMkLst>
        </pc:spChg>
        <pc:spChg chg="add del">
          <ac:chgData name="Christel Steffny" userId="f24a0350001a0c92" providerId="LiveId" clId="{8CC65013-B196-484D-825E-09B946F08A07}" dt="2020-09-17T19:10:48.221" v="2562"/>
          <ac:spMkLst>
            <pc:docMk/>
            <pc:sldMk cId="1620094106" sldId="273"/>
            <ac:spMk id="11273" creationId="{82BEABD9-E1ED-49C7-8734-5494C88EE5A7}"/>
          </ac:spMkLst>
        </pc:spChg>
        <pc:picChg chg="add del">
          <ac:chgData name="Christel Steffny" userId="f24a0350001a0c92" providerId="LiveId" clId="{8CC65013-B196-484D-825E-09B946F08A07}" dt="2020-09-17T17:40:32.900" v="1191" actId="478"/>
          <ac:picMkLst>
            <pc:docMk/>
            <pc:sldMk cId="1620094106" sldId="273"/>
            <ac:picMk id="11266" creationId="{DA475951-06F3-4E92-B960-ECE565E1E21D}"/>
          </ac:picMkLst>
        </pc:picChg>
        <pc:picChg chg="add mod ord">
          <ac:chgData name="Christel Steffny" userId="f24a0350001a0c92" providerId="LiveId" clId="{8CC65013-B196-484D-825E-09B946F08A07}" dt="2020-09-17T17:41:59.308" v="1196" actId="26606"/>
          <ac:picMkLst>
            <pc:docMk/>
            <pc:sldMk cId="1620094106" sldId="273"/>
            <ac:picMk id="11268" creationId="{36CF6442-B98E-4C94-9EA4-D5773CC86FE0}"/>
          </ac:picMkLst>
        </pc:picChg>
        <pc:picChg chg="add mod">
          <ac:chgData name="Christel Steffny" userId="f24a0350001a0c92" providerId="LiveId" clId="{8CC65013-B196-484D-825E-09B946F08A07}" dt="2020-09-17T17:41:59.308" v="1196" actId="26606"/>
          <ac:picMkLst>
            <pc:docMk/>
            <pc:sldMk cId="1620094106" sldId="273"/>
            <ac:picMk id="11270" creationId="{FD451A80-C0D0-4639-99E4-3DBFA5FAB8A3}"/>
          </ac:picMkLst>
        </pc:picChg>
        <pc:cxnChg chg="add del">
          <ac:chgData name="Christel Steffny" userId="f24a0350001a0c92" providerId="LiveId" clId="{8CC65013-B196-484D-825E-09B946F08A07}" dt="2020-09-17T19:10:48.221" v="2562"/>
          <ac:cxnSpMkLst>
            <pc:docMk/>
            <pc:sldMk cId="1620094106" sldId="273"/>
            <ac:cxnSpMk id="79" creationId="{17341211-05E5-4FDD-98B1-F551CD0EAE1C}"/>
          </ac:cxnSpMkLst>
        </pc:cxnChg>
      </pc:sldChg>
      <pc:sldChg chg="addSp delSp modSp new mod setBg setClrOvrMap delDesignElem">
        <pc:chgData name="Christel Steffny" userId="f24a0350001a0c92" providerId="LiveId" clId="{8CC65013-B196-484D-825E-09B946F08A07}" dt="2020-09-17T19:10:48.221" v="2562"/>
        <pc:sldMkLst>
          <pc:docMk/>
          <pc:sldMk cId="695002765" sldId="274"/>
        </pc:sldMkLst>
        <pc:spChg chg="mod">
          <ac:chgData name="Christel Steffny" userId="f24a0350001a0c92" providerId="LiveId" clId="{8CC65013-B196-484D-825E-09B946F08A07}" dt="2020-09-17T17:49:05.687" v="1671" actId="1076"/>
          <ac:spMkLst>
            <pc:docMk/>
            <pc:sldMk cId="695002765" sldId="274"/>
            <ac:spMk id="2" creationId="{045CCDB4-48C8-4613-A839-89CF0A60DB9F}"/>
          </ac:spMkLst>
        </pc:spChg>
        <pc:spChg chg="del">
          <ac:chgData name="Christel Steffny" userId="f24a0350001a0c92" providerId="LiveId" clId="{8CC65013-B196-484D-825E-09B946F08A07}" dt="2020-09-17T17:45:08.959" v="1298" actId="26606"/>
          <ac:spMkLst>
            <pc:docMk/>
            <pc:sldMk cId="695002765" sldId="274"/>
            <ac:spMk id="3" creationId="{79AB7DAE-352F-4C23-BFB5-C73A67A4120E}"/>
          </ac:spMkLst>
        </pc:spChg>
        <pc:spChg chg="add mod">
          <ac:chgData name="Christel Steffny" userId="f24a0350001a0c92" providerId="LiveId" clId="{8CC65013-B196-484D-825E-09B946F08A07}" dt="2020-09-17T17:49:15.902" v="1677" actId="14100"/>
          <ac:spMkLst>
            <pc:docMk/>
            <pc:sldMk cId="695002765" sldId="274"/>
            <ac:spMk id="4" creationId="{DF0549B5-8550-456E-B95A-2B9497903D4E}"/>
          </ac:spMkLst>
        </pc:spChg>
        <pc:spChg chg="add del">
          <ac:chgData name="Christel Steffny" userId="f24a0350001a0c92" providerId="LiveId" clId="{8CC65013-B196-484D-825E-09B946F08A07}" dt="2020-09-17T17:49:01.379" v="1670" actId="26606"/>
          <ac:spMkLst>
            <pc:docMk/>
            <pc:sldMk cId="695002765" sldId="274"/>
            <ac:spMk id="75" creationId="{1DB7C82F-AB7E-4F0C-B829-FA1B9C415180}"/>
          </ac:spMkLst>
        </pc:spChg>
        <pc:spChg chg="add del">
          <ac:chgData name="Christel Steffny" userId="f24a0350001a0c92" providerId="LiveId" clId="{8CC65013-B196-484D-825E-09B946F08A07}" dt="2020-09-17T19:10:48.221" v="2562"/>
          <ac:spMkLst>
            <pc:docMk/>
            <pc:sldMk cId="695002765" sldId="274"/>
            <ac:spMk id="139" creationId="{4F74D28C-3268-4E35-8EE1-D92CB4A85A7D}"/>
          </ac:spMkLst>
        </pc:spChg>
        <pc:picChg chg="add del">
          <ac:chgData name="Christel Steffny" userId="f24a0350001a0c92" providerId="LiveId" clId="{8CC65013-B196-484D-825E-09B946F08A07}" dt="2020-09-17T17:44:30.720" v="1294" actId="478"/>
          <ac:picMkLst>
            <pc:docMk/>
            <pc:sldMk cId="695002765" sldId="274"/>
            <ac:picMk id="12290" creationId="{C8AA10A5-A66A-4329-9E64-5A1FC865DE09}"/>
          </ac:picMkLst>
        </pc:picChg>
        <pc:picChg chg="add del">
          <ac:chgData name="Christel Steffny" userId="f24a0350001a0c92" providerId="LiveId" clId="{8CC65013-B196-484D-825E-09B946F08A07}" dt="2020-09-17T17:44:48.444" v="1296" actId="478"/>
          <ac:picMkLst>
            <pc:docMk/>
            <pc:sldMk cId="695002765" sldId="274"/>
            <ac:picMk id="12292" creationId="{D44EB9B1-87CD-48B8-BA12-B19A5B7EE938}"/>
          </ac:picMkLst>
        </pc:picChg>
        <pc:picChg chg="add mod">
          <ac:chgData name="Christel Steffny" userId="f24a0350001a0c92" providerId="LiveId" clId="{8CC65013-B196-484D-825E-09B946F08A07}" dt="2020-09-17T17:45:08.959" v="1298" actId="26606"/>
          <ac:picMkLst>
            <pc:docMk/>
            <pc:sldMk cId="695002765" sldId="274"/>
            <ac:picMk id="12294" creationId="{9F3BAD54-BB80-455A-B9B3-D89C178800EA}"/>
          </ac:picMkLst>
        </pc:picChg>
      </pc:sldChg>
      <pc:sldChg chg="addSp delSp modSp new mod setBg setClrOvrMap delDesignElem">
        <pc:chgData name="Christel Steffny" userId="f24a0350001a0c92" providerId="LiveId" clId="{8CC65013-B196-484D-825E-09B946F08A07}" dt="2020-09-17T19:10:48.221" v="2562"/>
        <pc:sldMkLst>
          <pc:docMk/>
          <pc:sldMk cId="4143218984" sldId="275"/>
        </pc:sldMkLst>
        <pc:spChg chg="mod">
          <ac:chgData name="Christel Steffny" userId="f24a0350001a0c92" providerId="LiveId" clId="{8CC65013-B196-484D-825E-09B946F08A07}" dt="2020-09-17T17:52:21.720" v="1901" actId="1076"/>
          <ac:spMkLst>
            <pc:docMk/>
            <pc:sldMk cId="4143218984" sldId="275"/>
            <ac:spMk id="2" creationId="{99C5CBFE-EC2C-435B-B2E1-6162F9A4603B}"/>
          </ac:spMkLst>
        </pc:spChg>
        <pc:spChg chg="mod ord">
          <ac:chgData name="Christel Steffny" userId="f24a0350001a0c92" providerId="LiveId" clId="{8CC65013-B196-484D-825E-09B946F08A07}" dt="2020-09-17T17:52:27.468" v="1902" actId="1076"/>
          <ac:spMkLst>
            <pc:docMk/>
            <pc:sldMk cId="4143218984" sldId="275"/>
            <ac:spMk id="3" creationId="{622C7A41-4014-4348-815E-708F2E3816C9}"/>
          </ac:spMkLst>
        </pc:spChg>
        <pc:spChg chg="add del">
          <ac:chgData name="Christel Steffny" userId="f24a0350001a0c92" providerId="LiveId" clId="{8CC65013-B196-484D-825E-09B946F08A07}" dt="2020-09-17T19:10:48.221" v="2562"/>
          <ac:spMkLst>
            <pc:docMk/>
            <pc:sldMk cId="4143218984" sldId="275"/>
            <ac:spMk id="11" creationId="{2EEE8F11-3582-44B7-9869-F2D26D7DD9D4}"/>
          </ac:spMkLst>
        </pc:spChg>
        <pc:spChg chg="add del">
          <ac:chgData name="Christel Steffny" userId="f24a0350001a0c92" providerId="LiveId" clId="{8CC65013-B196-484D-825E-09B946F08A07}" dt="2020-09-17T19:10:48.221" v="2562"/>
          <ac:spMkLst>
            <pc:docMk/>
            <pc:sldMk cId="4143218984" sldId="275"/>
            <ac:spMk id="13" creationId="{2141F1CC-6A53-4BCF-9127-AABB52E2497E}"/>
          </ac:spMkLst>
        </pc:spChg>
        <pc:spChg chg="add del">
          <ac:chgData name="Christel Steffny" userId="f24a0350001a0c92" providerId="LiveId" clId="{8CC65013-B196-484D-825E-09B946F08A07}" dt="2020-09-17T19:10:48.221" v="2562"/>
          <ac:spMkLst>
            <pc:docMk/>
            <pc:sldMk cId="4143218984" sldId="275"/>
            <ac:spMk id="15" creationId="{561B2B49-7142-4CA8-A929-4671548E6A5A}"/>
          </ac:spMkLst>
        </pc:spChg>
        <pc:picChg chg="add mod ord">
          <ac:chgData name="Christel Steffny" userId="f24a0350001a0c92" providerId="LiveId" clId="{8CC65013-B196-484D-825E-09B946F08A07}" dt="2020-09-17T17:50:36.160" v="1680" actId="26606"/>
          <ac:picMkLst>
            <pc:docMk/>
            <pc:sldMk cId="4143218984" sldId="275"/>
            <ac:picMk id="4" creationId="{06701014-F548-487F-B078-246F8C6FADA7}"/>
          </ac:picMkLst>
        </pc:picChg>
        <pc:picChg chg="add mod">
          <ac:chgData name="Christel Steffny" userId="f24a0350001a0c92" providerId="LiveId" clId="{8CC65013-B196-484D-825E-09B946F08A07}" dt="2020-09-17T17:50:36.160" v="1680" actId="26606"/>
          <ac:picMkLst>
            <pc:docMk/>
            <pc:sldMk cId="4143218984" sldId="275"/>
            <ac:picMk id="5" creationId="{2589B40F-DCDD-4134-97A7-7AFBC40EA0E7}"/>
          </ac:picMkLst>
        </pc:picChg>
        <pc:picChg chg="add mod">
          <ac:chgData name="Christel Steffny" userId="f24a0350001a0c92" providerId="LiveId" clId="{8CC65013-B196-484D-825E-09B946F08A07}" dt="2020-09-17T17:50:36.160" v="1680" actId="26606"/>
          <ac:picMkLst>
            <pc:docMk/>
            <pc:sldMk cId="4143218984" sldId="275"/>
            <ac:picMk id="6" creationId="{F5998CEC-9C19-46C7-BA79-0E928220994A}"/>
          </ac:picMkLst>
        </pc:picChg>
      </pc:sldChg>
      <pc:sldChg chg="addSp delSp modSp new mod setBg delDesignElem">
        <pc:chgData name="Christel Steffny" userId="f24a0350001a0c92" providerId="LiveId" clId="{8CC65013-B196-484D-825E-09B946F08A07}" dt="2020-09-17T19:10:48.221" v="2562"/>
        <pc:sldMkLst>
          <pc:docMk/>
          <pc:sldMk cId="3782873072" sldId="276"/>
        </pc:sldMkLst>
        <pc:spChg chg="mod">
          <ac:chgData name="Christel Steffny" userId="f24a0350001a0c92" providerId="LiveId" clId="{8CC65013-B196-484D-825E-09B946F08A07}" dt="2020-09-17T17:53:59.258" v="1948" actId="122"/>
          <ac:spMkLst>
            <pc:docMk/>
            <pc:sldMk cId="3782873072" sldId="276"/>
            <ac:spMk id="2" creationId="{BBA3ADC0-61E1-4406-9B27-3DE33096A6AB}"/>
          </ac:spMkLst>
        </pc:spChg>
        <pc:spChg chg="del">
          <ac:chgData name="Christel Steffny" userId="f24a0350001a0c92" providerId="LiveId" clId="{8CC65013-B196-484D-825E-09B946F08A07}" dt="2020-09-17T17:53:43.359" v="1945" actId="478"/>
          <ac:spMkLst>
            <pc:docMk/>
            <pc:sldMk cId="3782873072" sldId="276"/>
            <ac:spMk id="3" creationId="{62822A3E-00B4-49B7-8559-22567C1D1387}"/>
          </ac:spMkLst>
        </pc:spChg>
        <pc:spChg chg="add del">
          <ac:chgData name="Christel Steffny" userId="f24a0350001a0c92" providerId="LiveId" clId="{8CC65013-B196-484D-825E-09B946F08A07}" dt="2020-09-17T19:10:48.221" v="2562"/>
          <ac:spMkLst>
            <pc:docMk/>
            <pc:sldMk cId="3782873072" sldId="276"/>
            <ac:spMk id="71" creationId="{FB5B0058-AF13-4859-B429-4EDDE2A26F7F}"/>
          </ac:spMkLst>
        </pc:spChg>
        <pc:spChg chg="add del">
          <ac:chgData name="Christel Steffny" userId="f24a0350001a0c92" providerId="LiveId" clId="{8CC65013-B196-484D-825E-09B946F08A07}" dt="2020-09-17T19:10:48.221" v="2562"/>
          <ac:spMkLst>
            <pc:docMk/>
            <pc:sldMk cId="3782873072" sldId="276"/>
            <ac:spMk id="73" creationId="{D84C2E9E-0B5D-4B5F-9A1F-70EBDCE39034}"/>
          </ac:spMkLst>
        </pc:spChg>
        <pc:picChg chg="add mod">
          <ac:chgData name="Christel Steffny" userId="f24a0350001a0c92" providerId="LiveId" clId="{8CC65013-B196-484D-825E-09B946F08A07}" dt="2020-09-17T17:54:12.654" v="1950" actId="1076"/>
          <ac:picMkLst>
            <pc:docMk/>
            <pc:sldMk cId="3782873072" sldId="276"/>
            <ac:picMk id="13314" creationId="{6539A89D-5429-4720-A483-3F32DA6F2B0D}"/>
          </ac:picMkLst>
        </pc:picChg>
      </pc:sldChg>
      <pc:sldChg chg="addSp delSp modSp new mod setBg">
        <pc:chgData name="Christel Steffny" userId="f24a0350001a0c92" providerId="LiveId" clId="{8CC65013-B196-484D-825E-09B946F08A07}" dt="2020-09-17T19:11:51.297" v="2566" actId="207"/>
        <pc:sldMkLst>
          <pc:docMk/>
          <pc:sldMk cId="2604601606" sldId="277"/>
        </pc:sldMkLst>
        <pc:spChg chg="mod">
          <ac:chgData name="Christel Steffny" userId="f24a0350001a0c92" providerId="LiveId" clId="{8CC65013-B196-484D-825E-09B946F08A07}" dt="2020-09-17T19:11:51.297" v="2566" actId="207"/>
          <ac:spMkLst>
            <pc:docMk/>
            <pc:sldMk cId="2604601606" sldId="277"/>
            <ac:spMk id="2" creationId="{A3313D74-F6FB-4B70-B435-1DBF3A332C67}"/>
          </ac:spMkLst>
        </pc:spChg>
        <pc:spChg chg="del">
          <ac:chgData name="Christel Steffny" userId="f24a0350001a0c92" providerId="LiveId" clId="{8CC65013-B196-484D-825E-09B946F08A07}" dt="2020-09-17T19:05:02.681" v="2485" actId="478"/>
          <ac:spMkLst>
            <pc:docMk/>
            <pc:sldMk cId="2604601606" sldId="277"/>
            <ac:spMk id="3" creationId="{3BBF5869-BD99-489E-A786-4A4E94E11FE1}"/>
          </ac:spMkLst>
        </pc:spChg>
        <pc:picChg chg="add mod modCrop">
          <ac:chgData name="Christel Steffny" userId="f24a0350001a0c92" providerId="LiveId" clId="{8CC65013-B196-484D-825E-09B946F08A07}" dt="2020-09-17T19:10:48.991" v="2564" actId="14100"/>
          <ac:picMkLst>
            <pc:docMk/>
            <pc:sldMk cId="2604601606" sldId="277"/>
            <ac:picMk id="5" creationId="{B0ACDFC1-09E2-4163-A59C-0889B21D902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46269A-DFF3-41D0-B710-02B3024370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49C24EF-942E-4AA0-B26D-0C4FBFF370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D43D499-0F4B-46B4-8F72-DB74929B2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0BEC-8A70-4C3D-92F0-9287332CA29A}" type="datetimeFigureOut">
              <a:rPr lang="de-DE" smtClean="0"/>
              <a:t>23.11.21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95D2DDA-1FCC-4694-BDFA-83C703A84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53F4DF-1C70-4198-B410-0E0B65FC7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E931-9A0E-401C-9402-BFC4732883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1025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635ABD-9261-4876-8B60-88CDC3E88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21B7EC4-12BE-4C4C-846B-0FD8BB4F9E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346AFE2-FD08-4E7D-9552-18DAD86DB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0BEC-8A70-4C3D-92F0-9287332CA29A}" type="datetimeFigureOut">
              <a:rPr lang="de-DE" smtClean="0"/>
              <a:t>23.11.21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5FA955-A56C-4F6A-8003-1F37DE44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5B41615-CCCC-483E-B33D-7351B0274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E931-9A0E-401C-9402-BFC4732883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301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827F3A1-0527-4674-ACEA-EBE9F6AC39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8A97C3E-9268-41F4-93B1-BB4F7F5218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4BAF320-9D07-419A-956A-5BD89FB19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0BEC-8A70-4C3D-92F0-9287332CA29A}" type="datetimeFigureOut">
              <a:rPr lang="de-DE" smtClean="0"/>
              <a:t>23.11.21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362B12D-A878-43AF-BB43-76AE67A98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E3E890F-C2BB-4457-A55C-B80DA680C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E931-9A0E-401C-9402-BFC4732883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6527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2491D4-3542-4D77-B9F3-84E5DB365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BA78DC-EE28-4EC2-884B-75C848AE3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97AAEF-A636-44FB-90F5-48855BDC0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0BEC-8A70-4C3D-92F0-9287332CA29A}" type="datetimeFigureOut">
              <a:rPr lang="de-DE" smtClean="0"/>
              <a:t>23.11.21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E13D789-0D2D-4037-9305-291AE089A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3EEB73-F20B-458D-9F4E-86C14C9A5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E931-9A0E-401C-9402-BFC4732883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4579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C7F8A7-7935-4349-AEA1-6F864F419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B3EB010-3EB0-49B6-B62F-CAC91C18B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5896ADF-BAA7-4ABE-A412-8210A6C0E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0BEC-8A70-4C3D-92F0-9287332CA29A}" type="datetimeFigureOut">
              <a:rPr lang="de-DE" smtClean="0"/>
              <a:t>23.11.21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903D29-CFC4-4908-97E4-2C27A5501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727942-E878-41B9-9093-EA2ED35F8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E931-9A0E-401C-9402-BFC4732883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2601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FE4C2A-5059-4C19-9FDE-0FEB02EBD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1C1315-3933-47FF-90B8-9ECEFCF82D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3AB95D3-7157-46F5-B087-2B4F203E5E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E9D8786-79AE-48E9-A722-057FA07B4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0BEC-8A70-4C3D-92F0-9287332CA29A}" type="datetimeFigureOut">
              <a:rPr lang="de-DE" smtClean="0"/>
              <a:t>23.11.21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C9F2E8A-7666-4CC8-B50D-FAD896D52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847A219-6218-4D91-A9F9-CB594F141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E931-9A0E-401C-9402-BFC4732883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0780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2913B7-F275-4ED2-BF02-C29B9F129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6765543-D865-4BDF-9AC3-E259D38C7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A4287C8-BBEE-4FC4-98C9-DC2D18AC16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88EFDB9-AEAB-4988-9C7F-031DF1287C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51C0E52-0B2A-444F-8B2A-F56634EEA2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44C8F70-7C3B-40EC-AAD4-14C45BFDC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0BEC-8A70-4C3D-92F0-9287332CA29A}" type="datetimeFigureOut">
              <a:rPr lang="de-DE" smtClean="0"/>
              <a:t>23.11.21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23A0B12-B8EE-496E-BFD1-C69AD6732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09EF3A5-861D-4623-8717-24D58C2C4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E931-9A0E-401C-9402-BFC4732883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4428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0781A4-6429-483C-A799-5D0AEA98D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E78CBF0-54E2-419A-A78D-F5E5CAF57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0BEC-8A70-4C3D-92F0-9287332CA29A}" type="datetimeFigureOut">
              <a:rPr lang="de-DE" smtClean="0"/>
              <a:t>23.11.21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F9211A2-9459-4147-8C24-F790D4B1B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652DC0A-BDA9-4766-938A-05056C0E2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E931-9A0E-401C-9402-BFC4732883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4040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96860B0-4C12-45A2-A712-F57F1F4CE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0BEC-8A70-4C3D-92F0-9287332CA29A}" type="datetimeFigureOut">
              <a:rPr lang="de-DE" smtClean="0"/>
              <a:t>23.11.21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4CF3FC1-804A-45BC-9C09-50ABC6E5F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B47378-9213-4B24-B08C-CE67CB8BE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E931-9A0E-401C-9402-BFC4732883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8661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25EBC-2BAF-4CBE-A441-C74BD2D3D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6041E1-FDE8-472B-BB67-AED94226D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CB66FB9-99BF-48D8-886A-9CD1E26FB2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8245B8F-88ED-47B2-B714-945E0E5B1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0BEC-8A70-4C3D-92F0-9287332CA29A}" type="datetimeFigureOut">
              <a:rPr lang="de-DE" smtClean="0"/>
              <a:t>23.11.21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28F713E-8668-41D9-8CAE-CD6035335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DA1DF31-018B-460F-BB16-98B586F9F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E931-9A0E-401C-9402-BFC4732883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3722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0DD1E8-B163-4E4F-A8B0-C53B15575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1D67822-47A8-41C2-B353-79C889E0B3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55F9A88-41C4-43F9-BBBB-A595FEF7E1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2C5F33C-4616-4BC5-814F-EC554AD4F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0BEC-8A70-4C3D-92F0-9287332CA29A}" type="datetimeFigureOut">
              <a:rPr lang="de-DE" smtClean="0"/>
              <a:t>23.11.21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9A55BC1-01D6-46C9-AFD4-ACD912F0C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12DEC43-65FC-49C4-8336-2E9FFE40F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E931-9A0E-401C-9402-BFC4732883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9725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883923D-3E37-4A57-A9C2-96730DC4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8D1178E-523C-494B-A283-780D9DE07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A9B3F1-975A-4C9F-85C4-E9CE372E3C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20BEC-8A70-4C3D-92F0-9287332CA29A}" type="datetimeFigureOut">
              <a:rPr lang="de-DE" smtClean="0"/>
              <a:t>23.11.21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C7B4A07-66F7-48BA-9B94-6872488129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6D0770-9AFB-4B54-8D7B-4A3E762DA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EE931-9A0E-401C-9402-BFC4732883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9887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nvondir.de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qualetics.org/" TargetMode="External"/><Relationship Id="rId5" Type="http://schemas.openxmlformats.org/officeDocument/2006/relationships/hyperlink" Target="mailto:lisa.kalina@outlook.com" TargetMode="External"/><Relationship Id="rId4" Type="http://schemas.openxmlformats.org/officeDocument/2006/relationships/hyperlink" Target="mailto:li.Steffny@live.de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35469B-44A6-4DF5-9E99-D655095E78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30" t="23391" r="46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A04AEE9-2AF1-4391-B44E-59B5A9B97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de-DE" sz="6600" u="sng" dirty="0"/>
              <a:t>Sport ist für alle da 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563978D-DEF8-4EF0-8D7C-9998A4FE97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pPr algn="l"/>
            <a:r>
              <a:rPr lang="de-DE" dirty="0"/>
              <a:t> ODER ETWA NICHT? </a:t>
            </a:r>
          </a:p>
        </p:txBody>
      </p:sp>
    </p:spTree>
    <p:extLst>
      <p:ext uri="{BB962C8B-B14F-4D97-AF65-F5344CB8AC3E}">
        <p14:creationId xmlns:p14="http://schemas.microsoft.com/office/powerpoint/2010/main" val="2022513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7FDB48AB-02DC-0F43-B1DC-D2B335C405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"/>
          <a:stretch/>
        </p:blipFill>
        <p:spPr>
          <a:xfrm>
            <a:off x="20" y="-1"/>
            <a:ext cx="12191980" cy="6858000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1193618-4E25-4CA2-A90E-01462093F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861374" y="1828154"/>
            <a:ext cx="2330626" cy="5029846"/>
          </a:xfrm>
          <a:custGeom>
            <a:avLst/>
            <a:gdLst>
              <a:gd name="connsiteX0" fmla="*/ 0 w 2330626"/>
              <a:gd name="connsiteY0" fmla="*/ 0 h 5029846"/>
              <a:gd name="connsiteX1" fmla="*/ 0 w 2330626"/>
              <a:gd name="connsiteY1" fmla="*/ 5029846 h 5029846"/>
              <a:gd name="connsiteX2" fmla="*/ 2330626 w 2330626"/>
              <a:gd name="connsiteY2" fmla="*/ 5029846 h 502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0626" h="5029846">
                <a:moveTo>
                  <a:pt x="0" y="0"/>
                </a:moveTo>
                <a:lnTo>
                  <a:pt x="0" y="5029846"/>
                </a:lnTo>
                <a:lnTo>
                  <a:pt x="2330626" y="5029846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99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5368C9D6-099C-4F42-9D3E-F607D9EB69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1" r="12838" b="909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19BEB56-013D-4427-96BC-C4336FE21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29" y="2039816"/>
            <a:ext cx="6999780" cy="320413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000" dirty="0">
                <a:latin typeface="+mn-lt"/>
              </a:rPr>
              <a:t>Homepage: </a:t>
            </a:r>
            <a:r>
              <a:rPr lang="en-US" sz="2000" dirty="0"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www.fanvondir.de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Facebook / Instagram: @fanvondirblog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E-Mail: </a:t>
            </a:r>
            <a:r>
              <a:rPr lang="en-US" sz="2000" dirty="0"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li.Steffny@live.de</a:t>
            </a:r>
            <a:r>
              <a:rPr lang="en-US" sz="2000" dirty="0">
                <a:latin typeface="+mn-lt"/>
              </a:rPr>
              <a:t> / 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             </a:t>
            </a:r>
            <a:r>
              <a:rPr lang="en-US" sz="2000" dirty="0"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lisa.kalina@outlook.com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endParaRPr lang="en-US" sz="24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A19240E-C288-5245-AF39-B107DD5F5619}"/>
              </a:ext>
            </a:extLst>
          </p:cNvPr>
          <p:cNvSpPr txBox="1"/>
          <p:nvPr/>
        </p:nvSpPr>
        <p:spPr>
          <a:xfrm>
            <a:off x="481029" y="4767713"/>
            <a:ext cx="49617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Homepage: </a:t>
            </a:r>
            <a:r>
              <a:rPr lang="de-DE" sz="20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www.equaletics.org</a:t>
            </a:r>
            <a:endParaRPr lang="de-DE" sz="2000" dirty="0"/>
          </a:p>
          <a:p>
            <a:endParaRPr lang="de-DE" sz="2000" dirty="0"/>
          </a:p>
          <a:p>
            <a:r>
              <a:rPr lang="de-DE" sz="2000" dirty="0"/>
              <a:t>Facebook / </a:t>
            </a:r>
            <a:r>
              <a:rPr lang="de-DE" sz="2000" dirty="0" err="1"/>
              <a:t>Insta</a:t>
            </a:r>
            <a:r>
              <a:rPr lang="de-DE" sz="2000" dirty="0"/>
              <a:t> / Twitter: @</a:t>
            </a:r>
            <a:r>
              <a:rPr lang="de-DE" sz="2000" dirty="0" err="1"/>
              <a:t>equal.etics</a:t>
            </a:r>
            <a:endParaRPr lang="de-DE" sz="2000" dirty="0"/>
          </a:p>
          <a:p>
            <a:endParaRPr lang="de-DE" sz="2000" dirty="0"/>
          </a:p>
          <a:p>
            <a:r>
              <a:rPr lang="de-DE" sz="2000" dirty="0"/>
              <a:t>E-Mail: </a:t>
            </a:r>
            <a:r>
              <a:rPr lang="de-DE" sz="2000" dirty="0" err="1"/>
              <a:t>hallo@equaletics.org</a:t>
            </a:r>
            <a:endParaRPr lang="de-DE" sz="20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9BB8F3C-A0CB-C24A-9CB3-EE2EA389F177}"/>
              </a:ext>
            </a:extLst>
          </p:cNvPr>
          <p:cNvSpPr txBox="1"/>
          <p:nvPr/>
        </p:nvSpPr>
        <p:spPr>
          <a:xfrm>
            <a:off x="481029" y="1226141"/>
            <a:ext cx="5230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Kontaktdaten:</a:t>
            </a:r>
          </a:p>
        </p:txBody>
      </p:sp>
    </p:spTree>
    <p:extLst>
      <p:ext uri="{BB962C8B-B14F-4D97-AF65-F5344CB8AC3E}">
        <p14:creationId xmlns:p14="http://schemas.microsoft.com/office/powerpoint/2010/main" val="28883744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35469B-44A6-4DF5-9E99-D655095E78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30" t="23391" r="46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A04AEE9-2AF1-4391-B44E-59B5A9B97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de-DE" sz="6600" u="sng" dirty="0"/>
              <a:t>Sport ist für alle da! 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51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E3C7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A1D909B-E89A-42ED-91AF-A098FE03E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                Das </a:t>
            </a:r>
            <a:r>
              <a:rPr lang="en-US" dirty="0" err="1">
                <a:solidFill>
                  <a:srgbClr val="FFFFFF"/>
                </a:solidFill>
              </a:rPr>
              <a:t>sind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wir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80" name="Content Placeholder 7179">
            <a:extLst>
              <a:ext uri="{FF2B5EF4-FFF2-40B4-BE49-F238E27FC236}">
                <a16:creationId xmlns:a16="http://schemas.microsoft.com/office/drawing/2014/main" id="{612C71EF-719F-4F7C-9E53-8DAD004BD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1925" y="917725"/>
            <a:ext cx="3672133" cy="532115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endParaRPr lang="en-US" sz="2000" b="1" u="sng" dirty="0">
              <a:solidFill>
                <a:srgbClr val="FFFFFF"/>
              </a:solidFill>
              <a:latin typeface="Open Sans"/>
            </a:endParaRPr>
          </a:p>
          <a:p>
            <a:pPr marL="0" indent="0" algn="ctr">
              <a:buNone/>
            </a:pPr>
            <a:endParaRPr lang="en-US" sz="2000" b="1" u="sng" dirty="0">
              <a:solidFill>
                <a:srgbClr val="FFFFFF"/>
              </a:solidFill>
              <a:latin typeface="Open Sans"/>
            </a:endParaRPr>
          </a:p>
          <a:p>
            <a:pPr marL="0" indent="0" algn="ctr">
              <a:buNone/>
            </a:pPr>
            <a:r>
              <a:rPr lang="en-US" sz="2000" b="1" u="sng" dirty="0">
                <a:solidFill>
                  <a:srgbClr val="FFFFFF"/>
                </a:solidFill>
                <a:latin typeface="Open Sans"/>
              </a:rPr>
              <a:t>Master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FFFFFF"/>
                </a:solidFill>
                <a:latin typeface="Open Sans"/>
              </a:rPr>
              <a:t>International Sport Development &amp; Politics</a:t>
            </a:r>
          </a:p>
          <a:p>
            <a:pPr marL="0" indent="0" algn="ctr">
              <a:buNone/>
            </a:pPr>
            <a:r>
              <a:rPr lang="en-US" sz="2000" b="1" u="sng" dirty="0">
                <a:solidFill>
                  <a:srgbClr val="FFFFFF"/>
                </a:solidFill>
                <a:latin typeface="Open Sans"/>
              </a:rPr>
              <a:t>Bachelor</a:t>
            </a:r>
          </a:p>
          <a:p>
            <a:pPr marL="0" indent="0" algn="ctr">
              <a:buNone/>
            </a:pPr>
            <a:r>
              <a:rPr lang="en-US" sz="2000" dirty="0" err="1">
                <a:solidFill>
                  <a:srgbClr val="FFFFFF"/>
                </a:solidFill>
                <a:latin typeface="Open Sans"/>
              </a:rPr>
              <a:t>Politikwissenschaften</a:t>
            </a:r>
            <a:r>
              <a:rPr lang="en-US" sz="2000" dirty="0">
                <a:solidFill>
                  <a:srgbClr val="FFFFFF"/>
                </a:solidFill>
                <a:latin typeface="Open Sans"/>
              </a:rPr>
              <a:t> </a:t>
            </a:r>
          </a:p>
          <a:p>
            <a:pPr marL="0" indent="0" algn="ctr">
              <a:buNone/>
            </a:pPr>
            <a:endParaRPr lang="en-US" sz="2000" dirty="0">
              <a:solidFill>
                <a:srgbClr val="FFFFFF"/>
              </a:solidFill>
              <a:latin typeface="Open Sans"/>
            </a:endParaRPr>
          </a:p>
          <a:p>
            <a:pPr marL="0" indent="0" algn="ctr">
              <a:buNone/>
            </a:pPr>
            <a:r>
              <a:rPr lang="de-DE" sz="2000" dirty="0">
                <a:solidFill>
                  <a:srgbClr val="FFFFFF"/>
                </a:solidFill>
                <a:latin typeface="Open Sans"/>
              </a:rPr>
              <a:t>Gründerin des Sportblogs </a:t>
            </a:r>
          </a:p>
          <a:p>
            <a:pPr marL="0" indent="0" algn="ctr">
              <a:buNone/>
            </a:pPr>
            <a:r>
              <a:rPr lang="de-DE" sz="2000" b="1" dirty="0">
                <a:solidFill>
                  <a:srgbClr val="FFFFFF"/>
                </a:solidFill>
                <a:latin typeface="Open Sans"/>
              </a:rPr>
              <a:t>Fan von DIR </a:t>
            </a:r>
          </a:p>
          <a:p>
            <a:pPr marL="0" indent="0" algn="ctr">
              <a:buNone/>
            </a:pPr>
            <a:endParaRPr lang="de-DE" sz="2000" dirty="0">
              <a:solidFill>
                <a:srgbClr val="FFFFFF"/>
              </a:solidFill>
              <a:latin typeface="Open Sans"/>
            </a:endParaRPr>
          </a:p>
          <a:p>
            <a:pPr marL="0" indent="0" algn="ctr">
              <a:buNone/>
            </a:pPr>
            <a:r>
              <a:rPr lang="de-DE" sz="2000" b="1" dirty="0">
                <a:solidFill>
                  <a:srgbClr val="FFFFFF"/>
                </a:solidFill>
                <a:latin typeface="Open Sans"/>
              </a:rPr>
              <a:t>Handballspielerin</a:t>
            </a:r>
          </a:p>
          <a:p>
            <a:pPr marL="0" indent="0" algn="ctr">
              <a:buNone/>
            </a:pPr>
            <a:endParaRPr lang="de-DE" sz="2000" b="1" dirty="0">
              <a:solidFill>
                <a:srgbClr val="FFFFFF"/>
              </a:solidFill>
              <a:latin typeface="Open Sans"/>
            </a:endParaRPr>
          </a:p>
          <a:p>
            <a:pPr marL="0" indent="0" algn="ctr">
              <a:buNone/>
            </a:pPr>
            <a:endParaRPr lang="de-DE" sz="2000" b="1" dirty="0">
              <a:solidFill>
                <a:srgbClr val="FFFFFF"/>
              </a:solidFill>
              <a:latin typeface="Open Sans"/>
            </a:endParaRPr>
          </a:p>
          <a:p>
            <a:pPr marL="0" indent="0" algn="ctr">
              <a:buNone/>
            </a:pPr>
            <a:endParaRPr lang="en-US" sz="2000" b="1" dirty="0">
              <a:solidFill>
                <a:srgbClr val="FFFFFF"/>
              </a:solidFill>
              <a:latin typeface="Open Sans"/>
            </a:endParaRPr>
          </a:p>
        </p:txBody>
      </p:sp>
      <p:pic>
        <p:nvPicPr>
          <p:cNvPr id="6" name="Grafik 5" descr="Ein Bild, das Gras, draußen, Feld, Person enthält.&#10;&#10;Automatisch generierte Beschreibung">
            <a:extLst>
              <a:ext uri="{FF2B5EF4-FFF2-40B4-BE49-F238E27FC236}">
                <a16:creationId xmlns:a16="http://schemas.microsoft.com/office/drawing/2014/main" id="{2922A04A-6F73-47DF-8063-F1487AF80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2" y="340310"/>
            <a:ext cx="7043983" cy="404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222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E3C7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A1D909B-E89A-42ED-91AF-A098FE03E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                Das </a:t>
            </a:r>
            <a:r>
              <a:rPr lang="en-US" dirty="0" err="1">
                <a:solidFill>
                  <a:srgbClr val="FFFFFF"/>
                </a:solidFill>
              </a:rPr>
              <a:t>sind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wir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176" name="Picture 8" descr="U12 wird Meister, wir gratulieren zum Staffelsieg">
            <a:extLst>
              <a:ext uri="{FF2B5EF4-FFF2-40B4-BE49-F238E27FC236}">
                <a16:creationId xmlns:a16="http://schemas.microsoft.com/office/drawing/2014/main" id="{20A32A52-B236-4317-AE32-7A0B4CA709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0" r="1" b="1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80" name="Content Placeholder 7179">
            <a:extLst>
              <a:ext uri="{FF2B5EF4-FFF2-40B4-BE49-F238E27FC236}">
                <a16:creationId xmlns:a16="http://schemas.microsoft.com/office/drawing/2014/main" id="{612C71EF-719F-4F7C-9E53-8DAD004BD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1925" y="917725"/>
            <a:ext cx="3672133" cy="532115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000" b="1" u="sng" dirty="0">
                <a:solidFill>
                  <a:srgbClr val="FFFFFF"/>
                </a:solidFill>
                <a:latin typeface="Open Sans"/>
              </a:rPr>
              <a:t>Master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FFFFFF"/>
                </a:solidFill>
                <a:latin typeface="Open Sans"/>
              </a:rPr>
              <a:t>International Sport Development &amp; Politics</a:t>
            </a:r>
          </a:p>
          <a:p>
            <a:pPr marL="0" indent="0" algn="ctr">
              <a:buNone/>
            </a:pPr>
            <a:r>
              <a:rPr lang="en-US" sz="2000" b="1" u="sng" dirty="0">
                <a:solidFill>
                  <a:srgbClr val="FFFFFF"/>
                </a:solidFill>
                <a:latin typeface="Open Sans"/>
              </a:rPr>
              <a:t>Bachelor</a:t>
            </a:r>
          </a:p>
          <a:p>
            <a:pPr marL="0" indent="0" algn="ctr">
              <a:buNone/>
            </a:pPr>
            <a:r>
              <a:rPr lang="en-US" sz="2000" dirty="0" err="1">
                <a:solidFill>
                  <a:srgbClr val="FFFFFF"/>
                </a:solidFill>
                <a:latin typeface="Open Sans"/>
              </a:rPr>
              <a:t>Politik</a:t>
            </a:r>
            <a:r>
              <a:rPr lang="en-US" sz="2000" dirty="0">
                <a:solidFill>
                  <a:srgbClr val="FFFFFF"/>
                </a:solidFill>
                <a:latin typeface="Open Sans"/>
              </a:rPr>
              <a:t> / Gesellschaft und </a:t>
            </a:r>
            <a:r>
              <a:rPr lang="en-US" sz="2000" dirty="0" err="1">
                <a:solidFill>
                  <a:srgbClr val="FFFFFF"/>
                </a:solidFill>
                <a:latin typeface="Open Sans"/>
              </a:rPr>
              <a:t>Geschichte</a:t>
            </a:r>
            <a:r>
              <a:rPr lang="en-US" sz="2000" dirty="0">
                <a:solidFill>
                  <a:srgbClr val="FFFFFF"/>
                </a:solidFill>
                <a:latin typeface="Open Sans"/>
              </a:rPr>
              <a:t> </a:t>
            </a:r>
          </a:p>
          <a:p>
            <a:pPr marL="0" indent="0" algn="ctr">
              <a:buNone/>
            </a:pPr>
            <a:endParaRPr lang="en-US" sz="2000" dirty="0">
              <a:solidFill>
                <a:srgbClr val="FFFFFF"/>
              </a:solidFill>
              <a:latin typeface="Open Sans"/>
            </a:endParaRPr>
          </a:p>
          <a:p>
            <a:pPr marL="0" indent="0" algn="ctr">
              <a:buNone/>
            </a:pPr>
            <a:r>
              <a:rPr lang="de-DE" sz="2000" dirty="0">
                <a:solidFill>
                  <a:srgbClr val="FFFFFF"/>
                </a:solidFill>
                <a:latin typeface="Open Sans"/>
              </a:rPr>
              <a:t>Gründerin des Sportblogs </a:t>
            </a:r>
          </a:p>
          <a:p>
            <a:pPr marL="0" indent="0" algn="ctr">
              <a:buNone/>
            </a:pPr>
            <a:r>
              <a:rPr lang="de-DE" sz="2000" b="1" dirty="0">
                <a:solidFill>
                  <a:srgbClr val="FFFFFF"/>
                </a:solidFill>
                <a:latin typeface="Open Sans"/>
              </a:rPr>
              <a:t>Fan von DIR </a:t>
            </a:r>
          </a:p>
          <a:p>
            <a:pPr marL="0" indent="0" algn="ctr">
              <a:buNone/>
            </a:pPr>
            <a:endParaRPr lang="de-DE" sz="2000" dirty="0">
              <a:solidFill>
                <a:srgbClr val="FFFFFF"/>
              </a:solidFill>
              <a:latin typeface="Open Sans"/>
            </a:endParaRPr>
          </a:p>
          <a:p>
            <a:pPr marL="0" indent="0" algn="ctr">
              <a:buNone/>
            </a:pPr>
            <a:r>
              <a:rPr lang="de-DE" sz="2000" b="1" dirty="0">
                <a:solidFill>
                  <a:srgbClr val="FFFFFF"/>
                </a:solidFill>
                <a:latin typeface="Open Sans"/>
              </a:rPr>
              <a:t>Trainerin &amp; Spielerin im Fußball </a:t>
            </a:r>
            <a:endParaRPr lang="en-US" sz="2000" b="1" dirty="0">
              <a:solidFill>
                <a:srgbClr val="FFFFFF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039859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6C8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C394983-2B18-426F-909A-2DFFF2EF12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57" r="906" b="10772"/>
          <a:stretch/>
        </p:blipFill>
        <p:spPr>
          <a:xfrm>
            <a:off x="321732" y="2611119"/>
            <a:ext cx="7058307" cy="3925145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 descr="Ein Bild, das Gras, draußen, Person, Feld enthält.&#10;&#10;Automatisch generierte Beschreibung">
            <a:extLst>
              <a:ext uri="{FF2B5EF4-FFF2-40B4-BE49-F238E27FC236}">
                <a16:creationId xmlns:a16="http://schemas.microsoft.com/office/drawing/2014/main" id="{74997884-944D-4FAA-8C99-382963ABF3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2" r="20694"/>
          <a:stretch/>
        </p:blipFill>
        <p:spPr>
          <a:xfrm>
            <a:off x="7556975" y="321731"/>
            <a:ext cx="4554667" cy="621453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4B31D994-65A1-4A63-BB2E-29603E1CE9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76" y="528318"/>
            <a:ext cx="6658864" cy="14688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7337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733B210-462D-42A4-BA20-36743BB5E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E906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nhaltsplatzhalter 14" descr="Ein Bild, das Text enthält.&#10;&#10;Automatisch generierte Beschreibung">
            <a:extLst>
              <a:ext uri="{FF2B5EF4-FFF2-40B4-BE49-F238E27FC236}">
                <a16:creationId xmlns:a16="http://schemas.microsoft.com/office/drawing/2014/main" id="{3A148529-F4F8-EF4E-A0D5-2F6EDA948E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50" y="295351"/>
            <a:ext cx="5336146" cy="5336146"/>
          </a:xfr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4B3F09F2-C5F3-A547-8174-0EB7BB5687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605" y="257772"/>
            <a:ext cx="2752574" cy="275257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1316CE91-CF9B-B648-A0B4-1BEBA9359B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713" y="1516453"/>
            <a:ext cx="2752574" cy="2752574"/>
          </a:xfrm>
          <a:prstGeom prst="rect">
            <a:avLst/>
          </a:prstGeom>
        </p:spPr>
      </p:pic>
      <p:pic>
        <p:nvPicPr>
          <p:cNvPr id="24" name="Grafik 23" descr="Ein Bild, das Text enthält.&#10;&#10;Automatisch generierte Beschreibung">
            <a:extLst>
              <a:ext uri="{FF2B5EF4-FFF2-40B4-BE49-F238E27FC236}">
                <a16:creationId xmlns:a16="http://schemas.microsoft.com/office/drawing/2014/main" id="{0F9DF88C-8CBF-FB4C-B7A7-29B6CE6B84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605" y="3133981"/>
            <a:ext cx="2752574" cy="253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943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3175AF7-F2B1-114F-9836-A07FE30B1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357" y="643467"/>
            <a:ext cx="960528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421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FF801823-A7D5-1B45-BB0C-DE528C5EBB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767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BED04F9F-FB51-CD48-B93B-F5F29BC50D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" r="1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040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C59238BC-91AF-2D4B-9075-99716B2888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505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</Words>
  <Application>Microsoft Macintosh PowerPoint</Application>
  <PresentationFormat>Breitbild</PresentationFormat>
  <Paragraphs>33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Open Sans</vt:lpstr>
      <vt:lpstr>Office</vt:lpstr>
      <vt:lpstr>Sport ist für alle da </vt:lpstr>
      <vt:lpstr>                Das sind wir</vt:lpstr>
      <vt:lpstr>                Das sind wir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Homepage: www.fanvondir.de  Facebook / Instagram: @fanvondirblog  E-Mail: li.Steffny@live.de /                lisa.kalina@outlook.com    </vt:lpstr>
      <vt:lpstr>Sport ist für alle da!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 ist für alle da </dc:title>
  <dc:creator>Christel Steffny</dc:creator>
  <cp:lastModifiedBy>Christel Steffny</cp:lastModifiedBy>
  <cp:revision>9</cp:revision>
  <dcterms:created xsi:type="dcterms:W3CDTF">2020-12-08T14:12:10Z</dcterms:created>
  <dcterms:modified xsi:type="dcterms:W3CDTF">2021-11-23T12:40:17Z</dcterms:modified>
</cp:coreProperties>
</file>