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2" r:id="rId2"/>
    <p:sldId id="324" r:id="rId3"/>
    <p:sldId id="339" r:id="rId4"/>
    <p:sldId id="340" r:id="rId5"/>
    <p:sldId id="297" r:id="rId6"/>
    <p:sldId id="295" r:id="rId7"/>
    <p:sldId id="333" r:id="rId8"/>
    <p:sldId id="330" r:id="rId9"/>
    <p:sldId id="338" r:id="rId10"/>
    <p:sldId id="328" r:id="rId11"/>
    <p:sldId id="274" r:id="rId12"/>
    <p:sldId id="334" r:id="rId13"/>
    <p:sldId id="286" r:id="rId14"/>
    <p:sldId id="281" r:id="rId15"/>
    <p:sldId id="315" r:id="rId16"/>
    <p:sldId id="335" r:id="rId17"/>
    <p:sldId id="267" r:id="rId18"/>
    <p:sldId id="291" r:id="rId19"/>
    <p:sldId id="292" r:id="rId20"/>
    <p:sldId id="336" r:id="rId21"/>
    <p:sldId id="326" r:id="rId22"/>
    <p:sldId id="331" r:id="rId23"/>
    <p:sldId id="329" r:id="rId24"/>
    <p:sldId id="310" r:id="rId25"/>
    <p:sldId id="337" r:id="rId26"/>
    <p:sldId id="287" r:id="rId27"/>
    <p:sldId id="312" r:id="rId28"/>
    <p:sldId id="332" r:id="rId29"/>
    <p:sldId id="313" r:id="rId30"/>
    <p:sldId id="314" r:id="rId31"/>
    <p:sldId id="290" r:id="rId32"/>
  </p:sldIdLst>
  <p:sldSz cx="9144000" cy="6858000" type="screen4x3"/>
  <p:notesSz cx="10018713" cy="6888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9FF"/>
    <a:srgbClr val="FF5757"/>
    <a:srgbClr val="FF4747"/>
    <a:srgbClr val="FF9393"/>
    <a:srgbClr val="0F05EC"/>
    <a:srgbClr val="0B00DE"/>
    <a:srgbClr val="3259A0"/>
    <a:srgbClr val="DE1CA0"/>
    <a:srgbClr val="A81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84981" autoAdjust="0"/>
  </p:normalViewPr>
  <p:slideViewPr>
    <p:cSldViewPr snapToGrid="0">
      <p:cViewPr varScale="1">
        <p:scale>
          <a:sx n="94" d="100"/>
          <a:sy n="94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2000" dirty="0" err="1">
                <a:solidFill>
                  <a:schemeClr val="tx1"/>
                </a:solidFill>
              </a:rPr>
              <a:t>StuPa</a:t>
            </a:r>
            <a:r>
              <a:rPr lang="de-DE" sz="2000" dirty="0">
                <a:solidFill>
                  <a:schemeClr val="tx1"/>
                </a:solidFill>
              </a:rPr>
              <a:t>-Sitze</a:t>
            </a:r>
          </a:p>
        </c:rich>
      </c:tx>
      <c:layout>
        <c:manualLayout>
          <c:xMode val="edge"/>
          <c:yMode val="edge"/>
          <c:x val="0.35784605475313358"/>
          <c:y val="9.0299295949898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9683491294429484"/>
          <c:y val="1.0963898768090079E-3"/>
          <c:w val="0.55697119601538436"/>
          <c:h val="0.8966720087824953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D-C74C-9C5C-FD371018AE48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21D-C74C-9C5C-FD371018AE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D-C74C-9C5C-FD371018AE4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1D-C74C-9C5C-FD371018AE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21D-C74C-9C5C-FD371018AE48}"/>
              </c:ext>
            </c:extLst>
          </c:dPt>
          <c:dLbls>
            <c:dLbl>
              <c:idx val="0"/>
              <c:layout>
                <c:manualLayout>
                  <c:x val="0.18173078298991374"/>
                  <c:y val="5.41795621608800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err="1">
                        <a:solidFill>
                          <a:schemeClr val="accent1"/>
                        </a:solidFill>
                      </a:rPr>
                      <a:t>Liste</a:t>
                    </a:r>
                    <a:r>
                      <a:rPr lang="en-US" sz="2000" baseline="0" dirty="0">
                        <a:solidFill>
                          <a:schemeClr val="accent1"/>
                        </a:solidFill>
                      </a:rPr>
                      <a:t> 3</a:t>
                    </a:r>
                    <a:endParaRPr lang="en-US" sz="2000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C21D-C74C-9C5C-FD371018AE48}"/>
                </c:ext>
              </c:extLst>
            </c:dLbl>
            <c:dLbl>
              <c:idx val="1"/>
              <c:layout>
                <c:manualLayout>
                  <c:x val="-0.12788462506697645"/>
                  <c:y val="0.169762628104090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Liste</a:t>
                    </a:r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2</a:t>
                    </a: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C21D-C74C-9C5C-FD371018AE48}"/>
                </c:ext>
              </c:extLst>
            </c:dLbl>
            <c:dLbl>
              <c:idx val="2"/>
              <c:layout>
                <c:manualLayout>
                  <c:x val="-0.18621796281682537"/>
                  <c:y val="3.97316789179786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>
                        <a:solidFill>
                          <a:schemeClr val="accent3"/>
                        </a:solidFill>
                      </a:rPr>
                      <a:t>Liste</a:t>
                    </a: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 1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C21D-C74C-9C5C-FD371018AE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D-C74C-9C5C-FD371018AE48}"/>
                </c:ext>
              </c:extLst>
            </c:dLbl>
            <c:dLbl>
              <c:idx val="4"/>
              <c:layout>
                <c:manualLayout>
                  <c:x val="0.18397437290336965"/>
                  <c:y val="3.611971837995952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5"/>
                        </a:solidFill>
                      </a:rPr>
                      <a:t>Liste 4</a:t>
                    </a:r>
                    <a:endParaRPr lang="en-US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6-C21D-C74C-9C5C-FD371018AE4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3.4</c:v>
                </c:pt>
                <c:pt idx="1">
                  <c:v>2.8</c:v>
                </c:pt>
                <c:pt idx="2">
                  <c:v>1.5</c:v>
                </c:pt>
                <c:pt idx="3">
                  <c:v>6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D-C74C-9C5C-FD371018A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4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2000" dirty="0">
                <a:solidFill>
                  <a:schemeClr val="tx1"/>
                </a:solidFill>
              </a:rPr>
              <a:t>Aktuelle Zusammensetzung</a:t>
            </a:r>
          </a:p>
        </c:rich>
      </c:tx>
      <c:layout>
        <c:manualLayout>
          <c:xMode val="edge"/>
          <c:yMode val="edge"/>
          <c:x val="0.21874348011887845"/>
          <c:y val="9.391126778789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9683491294429484"/>
          <c:y val="1.0963898768090079E-3"/>
          <c:w val="0.55697119601538436"/>
          <c:h val="0.8966720087824953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D-C74C-9C5C-FD371018AE4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21D-C74C-9C5C-FD371018AE4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D-C74C-9C5C-FD371018AE4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1D-C74C-9C5C-FD371018AE48}"/>
              </c:ext>
            </c:extLst>
          </c:dPt>
          <c:dLbls>
            <c:dLbl>
              <c:idx val="0"/>
              <c:layout>
                <c:manualLayout>
                  <c:x val="0.21686593101649992"/>
                  <c:y val="5.205069806577607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err="1">
                        <a:solidFill>
                          <a:schemeClr val="accent2"/>
                        </a:solidFill>
                      </a:rPr>
                      <a:t>Tutis</a:t>
                    </a:r>
                    <a:r>
                      <a:rPr lang="en-US" sz="1600" baseline="0" dirty="0">
                        <a:solidFill>
                          <a:schemeClr val="accent2"/>
                        </a:solidFill>
                      </a:rPr>
                      <a:t> &amp; Friends</a:t>
                    </a:r>
                    <a:br>
                      <a:rPr lang="en-US" sz="1600" baseline="0" dirty="0">
                        <a:solidFill>
                          <a:schemeClr val="accent2"/>
                        </a:solidFill>
                      </a:rPr>
                    </a:br>
                    <a:r>
                      <a:rPr lang="en-US" sz="1600" baseline="0" dirty="0">
                        <a:solidFill>
                          <a:schemeClr val="accent2"/>
                        </a:solidFill>
                      </a:rPr>
                      <a:t>(10)</a:t>
                    </a:r>
                    <a:endParaRPr lang="en-US" sz="160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316075357062035"/>
                      <c:h val="0.189596447683615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21D-C74C-9C5C-FD371018AE48}"/>
                </c:ext>
              </c:extLst>
            </c:dLbl>
            <c:dLbl>
              <c:idx val="1"/>
              <c:layout>
                <c:manualLayout>
                  <c:x val="0.22323710805853331"/>
                  <c:y val="0.165955789167514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err="1">
                        <a:solidFill>
                          <a:srgbClr val="7030A0"/>
                        </a:solidFill>
                      </a:rPr>
                      <a:t>Bunte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rgbClr val="7030A0"/>
                        </a:solidFill>
                      </a:rPr>
                      <a:t>Liste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 </a:t>
                    </a:r>
                    <a:br>
                      <a:rPr lang="en-US" sz="1600" dirty="0">
                        <a:solidFill>
                          <a:srgbClr val="7030A0"/>
                        </a:solidFill>
                      </a:rPr>
                    </a:br>
                    <a:r>
                      <a:rPr lang="en-US" sz="1600" dirty="0">
                        <a:solidFill>
                          <a:srgbClr val="7030A0"/>
                        </a:solidFill>
                      </a:rPr>
                      <a:t>(3)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008298279449187"/>
                      <c:h val="0.156713014556793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21D-C74C-9C5C-FD371018AE48}"/>
                </c:ext>
              </c:extLst>
            </c:dLbl>
            <c:dLbl>
              <c:idx val="2"/>
              <c:layout>
                <c:manualLayout>
                  <c:x val="-0.15592949898517305"/>
                  <c:y val="0.2383901413077328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Campus:grün Spoho Köln</a:t>
                    </a:r>
                    <a:br>
                      <a: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</a:br>
                    <a:r>
                      <a:rPr lang="de-DE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(8)</a:t>
                    </a:r>
                    <a:endParaRPr lang="de-DE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05164231664968"/>
                      <c:h val="0.295864576652725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21D-C74C-9C5C-FD371018AE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D-C74C-9C5C-FD371018AE4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D-C74C-9C5C-FD371018A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5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E9C9C-FA9B-1343-8878-E510B42297DA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8B4373-9299-434E-A279-3850E6D7265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600" dirty="0"/>
            <a:t>SGS Sitzung</a:t>
          </a:r>
        </a:p>
      </dgm:t>
    </dgm:pt>
    <dgm:pt modelId="{71A68844-BB54-AF43-BBA6-0FC5A7A66083}" type="parTrans" cxnId="{368EC1EE-886F-D043-9CBF-07F268F4A1A1}">
      <dgm:prSet/>
      <dgm:spPr/>
      <dgm:t>
        <a:bodyPr/>
        <a:lstStyle/>
        <a:p>
          <a:endParaRPr lang="de-DE" sz="2000"/>
        </a:p>
      </dgm:t>
    </dgm:pt>
    <dgm:pt modelId="{3C2C21B9-62A4-194F-8F24-5995FE454038}" type="sibTrans" cxnId="{368EC1EE-886F-D043-9CBF-07F268F4A1A1}">
      <dgm:prSet/>
      <dgm:spPr/>
      <dgm:t>
        <a:bodyPr/>
        <a:lstStyle/>
        <a:p>
          <a:endParaRPr lang="de-DE" sz="2000"/>
        </a:p>
      </dgm:t>
    </dgm:pt>
    <dgm:pt modelId="{33C546FC-3A3B-2C45-A1E8-FB7DA584DA2E}">
      <dgm:prSet phldrT="[Text]" custT="1"/>
      <dgm:spPr/>
      <dgm:t>
        <a:bodyPr/>
        <a:lstStyle/>
        <a:p>
          <a:r>
            <a:rPr lang="de-DE" sz="1600" dirty="0"/>
            <a:t>SUL</a:t>
          </a:r>
        </a:p>
      </dgm:t>
    </dgm:pt>
    <dgm:pt modelId="{E6CADD64-AD69-D44C-88A9-29904ECE2D30}" type="parTrans" cxnId="{428BE1AF-A268-9F40-B28D-C7FF4D823748}">
      <dgm:prSet custT="1"/>
      <dgm:spPr/>
      <dgm:t>
        <a:bodyPr/>
        <a:lstStyle/>
        <a:p>
          <a:endParaRPr lang="de-DE" sz="1200"/>
        </a:p>
      </dgm:t>
    </dgm:pt>
    <dgm:pt modelId="{5DA471B7-9CF1-3748-8847-C1C1905737CE}" type="sibTrans" cxnId="{428BE1AF-A268-9F40-B28D-C7FF4D823748}">
      <dgm:prSet/>
      <dgm:spPr/>
      <dgm:t>
        <a:bodyPr/>
        <a:lstStyle/>
        <a:p>
          <a:endParaRPr lang="de-DE" sz="2000"/>
        </a:p>
      </dgm:t>
    </dgm:pt>
    <dgm:pt modelId="{C51ED9FC-BD35-FB4C-88AF-74905BC9FC1E}">
      <dgm:prSet phldrT="[Text]" custT="1"/>
      <dgm:spPr/>
      <dgm:t>
        <a:bodyPr/>
        <a:lstStyle/>
        <a:p>
          <a:r>
            <a:rPr lang="de-DE" sz="1600" dirty="0"/>
            <a:t>SGP</a:t>
          </a:r>
        </a:p>
      </dgm:t>
    </dgm:pt>
    <dgm:pt modelId="{74FE5AA3-3B30-A341-88C1-66B86165C5F1}" type="parTrans" cxnId="{EC1C44CD-A3C6-8A44-BBA7-ADFC256EA06A}">
      <dgm:prSet custT="1"/>
      <dgm:spPr/>
      <dgm:t>
        <a:bodyPr/>
        <a:lstStyle/>
        <a:p>
          <a:endParaRPr lang="de-DE" sz="1200"/>
        </a:p>
      </dgm:t>
    </dgm:pt>
    <dgm:pt modelId="{76E62101-6A3B-D741-9599-59A716C04720}" type="sibTrans" cxnId="{EC1C44CD-A3C6-8A44-BBA7-ADFC256EA06A}">
      <dgm:prSet/>
      <dgm:spPr/>
      <dgm:t>
        <a:bodyPr/>
        <a:lstStyle/>
        <a:p>
          <a:endParaRPr lang="de-DE" sz="2000"/>
        </a:p>
      </dgm:t>
    </dgm:pt>
    <dgm:pt modelId="{FBBCFB96-8A30-0F4C-8D8B-EC405867ACC7}">
      <dgm:prSet phldrT="[Text]" custT="1"/>
      <dgm:spPr/>
      <dgm:t>
        <a:bodyPr/>
        <a:lstStyle/>
        <a:p>
          <a:r>
            <a:rPr lang="de-DE" sz="1600" dirty="0"/>
            <a:t>SMK</a:t>
          </a:r>
        </a:p>
      </dgm:t>
    </dgm:pt>
    <dgm:pt modelId="{C27C0AFC-3A84-124C-B8AE-2745EBFBE218}" type="parTrans" cxnId="{7ABC065A-4968-2D4E-A141-9E23F3FAE8F0}">
      <dgm:prSet custT="1"/>
      <dgm:spPr/>
      <dgm:t>
        <a:bodyPr/>
        <a:lstStyle/>
        <a:p>
          <a:endParaRPr lang="de-DE" sz="1200"/>
        </a:p>
      </dgm:t>
    </dgm:pt>
    <dgm:pt modelId="{68978057-C20A-0A4A-9343-E99CC0244DB0}" type="sibTrans" cxnId="{7ABC065A-4968-2D4E-A141-9E23F3FAE8F0}">
      <dgm:prSet/>
      <dgm:spPr/>
      <dgm:t>
        <a:bodyPr/>
        <a:lstStyle/>
        <a:p>
          <a:endParaRPr lang="de-DE" sz="2000"/>
        </a:p>
      </dgm:t>
    </dgm:pt>
    <dgm:pt modelId="{9A87D2C9-E790-BC44-A176-22AF01E6A510}">
      <dgm:prSet phldrT="[Text]" custT="1"/>
      <dgm:spPr/>
      <dgm:t>
        <a:bodyPr/>
        <a:lstStyle/>
        <a:p>
          <a:r>
            <a:rPr lang="de-DE" sz="1600" dirty="0"/>
            <a:t>SBV</a:t>
          </a:r>
        </a:p>
      </dgm:t>
    </dgm:pt>
    <dgm:pt modelId="{B0532BD7-B0D6-1A41-BFFD-E39641FCD46E}" type="parTrans" cxnId="{CC568C62-3D1C-2B47-8B4A-33962F99AA36}">
      <dgm:prSet custT="1"/>
      <dgm:spPr/>
      <dgm:t>
        <a:bodyPr/>
        <a:lstStyle/>
        <a:p>
          <a:endParaRPr lang="de-DE" sz="1200"/>
        </a:p>
      </dgm:t>
    </dgm:pt>
    <dgm:pt modelId="{F4526ABD-6E69-CE44-8B71-6A1DD3048403}" type="sibTrans" cxnId="{CC568C62-3D1C-2B47-8B4A-33962F99AA36}">
      <dgm:prSet/>
      <dgm:spPr/>
      <dgm:t>
        <a:bodyPr/>
        <a:lstStyle/>
        <a:p>
          <a:endParaRPr lang="de-DE" sz="2000"/>
        </a:p>
      </dgm:t>
    </dgm:pt>
    <dgm:pt modelId="{E561410E-5301-C141-A4D0-3E21FE75310D}">
      <dgm:prSet phldrT="[Text]" custT="1"/>
      <dgm:spPr/>
      <dgm:t>
        <a:bodyPr/>
        <a:lstStyle/>
        <a:p>
          <a:r>
            <a:rPr lang="de-DE" sz="1600" dirty="0"/>
            <a:t>LA</a:t>
          </a:r>
        </a:p>
      </dgm:t>
    </dgm:pt>
    <dgm:pt modelId="{98AA6E3A-2E86-C849-832C-D196939E6E94}" type="parTrans" cxnId="{DFFC66F3-69D1-AA4D-BA51-1C56DE5CDB62}">
      <dgm:prSet custT="1"/>
      <dgm:spPr/>
      <dgm:t>
        <a:bodyPr/>
        <a:lstStyle/>
        <a:p>
          <a:endParaRPr lang="de-DE" sz="1200"/>
        </a:p>
      </dgm:t>
    </dgm:pt>
    <dgm:pt modelId="{E553C3DF-1A7A-1B41-94EC-BFD13DC42C40}" type="sibTrans" cxnId="{DFFC66F3-69D1-AA4D-BA51-1C56DE5CDB62}">
      <dgm:prSet/>
      <dgm:spPr/>
      <dgm:t>
        <a:bodyPr/>
        <a:lstStyle/>
        <a:p>
          <a:endParaRPr lang="de-DE" sz="2000"/>
        </a:p>
      </dgm:t>
    </dgm:pt>
    <dgm:pt modelId="{89DE58CA-9023-4E40-B468-A908580C0DF8}">
      <dgm:prSet phldrT="[Text]" custT="1"/>
      <dgm:spPr/>
      <dgm:t>
        <a:bodyPr/>
        <a:lstStyle/>
        <a:p>
          <a:r>
            <a:rPr lang="de-DE" sz="1600" dirty="0"/>
            <a:t>SPJ</a:t>
          </a:r>
        </a:p>
      </dgm:t>
    </dgm:pt>
    <dgm:pt modelId="{E5943BB7-13C4-0F48-9E09-FCE0A7848B43}" type="parTrans" cxnId="{17F41ABA-8E79-5245-BCB6-694A1DE94A5C}">
      <dgm:prSet custT="1"/>
      <dgm:spPr/>
      <dgm:t>
        <a:bodyPr/>
        <a:lstStyle/>
        <a:p>
          <a:endParaRPr lang="de-DE" sz="1200"/>
        </a:p>
      </dgm:t>
    </dgm:pt>
    <dgm:pt modelId="{953CC829-7624-094A-836D-D3CD6CF96E54}" type="sibTrans" cxnId="{17F41ABA-8E79-5245-BCB6-694A1DE94A5C}">
      <dgm:prSet/>
      <dgm:spPr/>
      <dgm:t>
        <a:bodyPr/>
        <a:lstStyle/>
        <a:p>
          <a:endParaRPr lang="de-DE" sz="2000"/>
        </a:p>
      </dgm:t>
    </dgm:pt>
    <dgm:pt modelId="{417771E7-117B-5A49-8551-61D16DD4B596}">
      <dgm:prSet phldrT="[Text]" custT="1"/>
      <dgm:spPr/>
      <dgm:t>
        <a:bodyPr/>
        <a:lstStyle/>
        <a:p>
          <a:r>
            <a:rPr lang="de-DE" sz="1600" dirty="0"/>
            <a:t>DEV</a:t>
          </a:r>
        </a:p>
      </dgm:t>
    </dgm:pt>
    <dgm:pt modelId="{AD7D78C4-3CAB-1345-9192-5732DE8DBCE9}" type="parTrans" cxnId="{FCD0D235-F0D2-B743-8CA5-AF26DB9B0DE8}">
      <dgm:prSet custT="1"/>
      <dgm:spPr/>
      <dgm:t>
        <a:bodyPr/>
        <a:lstStyle/>
        <a:p>
          <a:endParaRPr lang="de-DE" sz="1200"/>
        </a:p>
      </dgm:t>
    </dgm:pt>
    <dgm:pt modelId="{3EA29A66-0464-2C4B-B890-E8C905FA04D7}" type="sibTrans" cxnId="{FCD0D235-F0D2-B743-8CA5-AF26DB9B0DE8}">
      <dgm:prSet/>
      <dgm:spPr/>
      <dgm:t>
        <a:bodyPr/>
        <a:lstStyle/>
        <a:p>
          <a:endParaRPr lang="de-DE" sz="2000"/>
        </a:p>
      </dgm:t>
    </dgm:pt>
    <dgm:pt modelId="{CB70F3EC-8294-5740-924F-3AAB03926863}">
      <dgm:prSet phldrT="[Text]" custT="1"/>
      <dgm:spPr/>
      <dgm:t>
        <a:bodyPr/>
        <a:lstStyle/>
        <a:p>
          <a:r>
            <a:rPr lang="de-DE" sz="1600" dirty="0"/>
            <a:t>RGM</a:t>
          </a:r>
        </a:p>
      </dgm:t>
    </dgm:pt>
    <dgm:pt modelId="{D6ED4816-9402-CD41-B597-2333DB1C1093}" type="parTrans" cxnId="{5B05C6F3-B1F1-634B-A762-A9E42F86C757}">
      <dgm:prSet custT="1"/>
      <dgm:spPr/>
      <dgm:t>
        <a:bodyPr/>
        <a:lstStyle/>
        <a:p>
          <a:endParaRPr lang="de-DE" sz="1200"/>
        </a:p>
      </dgm:t>
    </dgm:pt>
    <dgm:pt modelId="{9E3539D5-21D1-D84F-B512-0267876D45DB}" type="sibTrans" cxnId="{5B05C6F3-B1F1-634B-A762-A9E42F86C757}">
      <dgm:prSet/>
      <dgm:spPr/>
      <dgm:t>
        <a:bodyPr/>
        <a:lstStyle/>
        <a:p>
          <a:endParaRPr lang="de-DE" sz="2000"/>
        </a:p>
      </dgm:t>
    </dgm:pt>
    <dgm:pt modelId="{CD3C2152-DD3B-904D-A357-647E1A19A158}">
      <dgm:prSet phldrT="[Text]" custT="1"/>
      <dgm:spPr/>
      <dgm:t>
        <a:bodyPr/>
        <a:lstStyle/>
        <a:p>
          <a:r>
            <a:rPr lang="de-DE" sz="1600" dirty="0"/>
            <a:t>TMS</a:t>
          </a:r>
        </a:p>
      </dgm:t>
    </dgm:pt>
    <dgm:pt modelId="{3F44ADB2-1339-8F41-92E6-F4F74066EFBE}" type="parTrans" cxnId="{93B1C5C1-3E55-AF45-B81E-B3F3272D3699}">
      <dgm:prSet custT="1"/>
      <dgm:spPr/>
      <dgm:t>
        <a:bodyPr/>
        <a:lstStyle/>
        <a:p>
          <a:endParaRPr lang="de-DE" sz="1200"/>
        </a:p>
      </dgm:t>
    </dgm:pt>
    <dgm:pt modelId="{2A2EE600-ACA6-2746-BD60-A189BF45C120}" type="sibTrans" cxnId="{93B1C5C1-3E55-AF45-B81E-B3F3272D3699}">
      <dgm:prSet/>
      <dgm:spPr/>
      <dgm:t>
        <a:bodyPr/>
        <a:lstStyle/>
        <a:p>
          <a:endParaRPr lang="de-DE" sz="2000"/>
        </a:p>
      </dgm:t>
    </dgm:pt>
    <dgm:pt modelId="{25A499BB-BA0B-284D-96D8-CB0BCFF00007}">
      <dgm:prSet phldrT="[Text]"/>
      <dgm:spPr/>
      <dgm:t>
        <a:bodyPr/>
        <a:lstStyle/>
        <a:p>
          <a:endParaRPr lang="de-DE" sz="2000" dirty="0"/>
        </a:p>
      </dgm:t>
    </dgm:pt>
    <dgm:pt modelId="{039787A7-3EFD-C445-AAE1-742A9D5C8CCD}" type="parTrans" cxnId="{43C1ADCE-3CA2-2A49-A09D-5FF4A93A9122}">
      <dgm:prSet/>
      <dgm:spPr/>
      <dgm:t>
        <a:bodyPr/>
        <a:lstStyle/>
        <a:p>
          <a:endParaRPr lang="de-DE" sz="2000"/>
        </a:p>
      </dgm:t>
    </dgm:pt>
    <dgm:pt modelId="{53AD2AEF-8FB9-504F-86D1-F6FAFCAE3D83}" type="sibTrans" cxnId="{43C1ADCE-3CA2-2A49-A09D-5FF4A93A9122}">
      <dgm:prSet/>
      <dgm:spPr/>
      <dgm:t>
        <a:bodyPr/>
        <a:lstStyle/>
        <a:p>
          <a:endParaRPr lang="de-DE" sz="2000"/>
        </a:p>
      </dgm:t>
    </dgm:pt>
    <dgm:pt modelId="{80788DE5-D812-EA49-B630-7CF008FCBD3B}">
      <dgm:prSet phldrT="[Text]" custT="1"/>
      <dgm:spPr/>
      <dgm:t>
        <a:bodyPr/>
        <a:lstStyle/>
        <a:p>
          <a:r>
            <a:rPr lang="de-DE" sz="1600" dirty="0"/>
            <a:t>...</a:t>
          </a:r>
        </a:p>
      </dgm:t>
    </dgm:pt>
    <dgm:pt modelId="{575F5BCA-3EE9-E94A-87D0-0A1D588D3634}" type="parTrans" cxnId="{7295F3C8-27C4-A046-875F-1AF012562222}">
      <dgm:prSet custT="1"/>
      <dgm:spPr/>
      <dgm:t>
        <a:bodyPr/>
        <a:lstStyle/>
        <a:p>
          <a:endParaRPr lang="de-DE" sz="1200"/>
        </a:p>
      </dgm:t>
    </dgm:pt>
    <dgm:pt modelId="{5AD22360-1D85-CF48-A0F0-14ACE4F5F7DD}" type="sibTrans" cxnId="{7295F3C8-27C4-A046-875F-1AF012562222}">
      <dgm:prSet/>
      <dgm:spPr/>
      <dgm:t>
        <a:bodyPr/>
        <a:lstStyle/>
        <a:p>
          <a:endParaRPr lang="de-DE" sz="2000"/>
        </a:p>
      </dgm:t>
    </dgm:pt>
    <dgm:pt modelId="{E88EFFA1-EA72-5E44-A94E-31E03311B5BE}">
      <dgm:prSet phldrT="[Text]"/>
      <dgm:spPr/>
      <dgm:t>
        <a:bodyPr/>
        <a:lstStyle/>
        <a:p>
          <a:endParaRPr lang="de-DE" sz="2000" dirty="0"/>
        </a:p>
      </dgm:t>
    </dgm:pt>
    <dgm:pt modelId="{85BB075A-607D-9441-A1FA-5D50791DEA2C}" type="parTrans" cxnId="{844EEAE7-3031-FB49-B728-42E41C76A651}">
      <dgm:prSet/>
      <dgm:spPr/>
      <dgm:t>
        <a:bodyPr/>
        <a:lstStyle/>
        <a:p>
          <a:endParaRPr lang="de-DE" sz="2000"/>
        </a:p>
      </dgm:t>
    </dgm:pt>
    <dgm:pt modelId="{39A7ACEF-47C4-364A-ACE3-1001187ACA68}" type="sibTrans" cxnId="{844EEAE7-3031-FB49-B728-42E41C76A651}">
      <dgm:prSet/>
      <dgm:spPr/>
      <dgm:t>
        <a:bodyPr/>
        <a:lstStyle/>
        <a:p>
          <a:endParaRPr lang="de-DE" sz="2000"/>
        </a:p>
      </dgm:t>
    </dgm:pt>
    <dgm:pt modelId="{8387FAD8-D87C-5E46-9D49-7A9A57420D83}" type="pres">
      <dgm:prSet presAssocID="{BC8E9C9C-FA9B-1343-8878-E510B42297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780BC7-F529-B340-A863-6A38DAE49299}" type="pres">
      <dgm:prSet presAssocID="{788B4373-9299-434E-A279-3850E6D72659}" presName="centerShape" presStyleLbl="node0" presStyleIdx="0" presStyleCnt="1" custScaleX="118072" custScaleY="88721"/>
      <dgm:spPr/>
    </dgm:pt>
    <dgm:pt modelId="{0F3CE845-7D04-F142-B9BB-1156898EA481}" type="pres">
      <dgm:prSet presAssocID="{E6CADD64-AD69-D44C-88A9-29904ECE2D30}" presName="parTrans" presStyleLbl="sibTrans2D1" presStyleIdx="0" presStyleCnt="10"/>
      <dgm:spPr/>
    </dgm:pt>
    <dgm:pt modelId="{0BE6C31C-4182-B044-AF76-7F581C9826DD}" type="pres">
      <dgm:prSet presAssocID="{E6CADD64-AD69-D44C-88A9-29904ECE2D30}" presName="connectorText" presStyleLbl="sibTrans2D1" presStyleIdx="0" presStyleCnt="10"/>
      <dgm:spPr/>
    </dgm:pt>
    <dgm:pt modelId="{15C96BFB-93B0-6A40-9319-1C24A50F52F4}" type="pres">
      <dgm:prSet presAssocID="{33C546FC-3A3B-2C45-A1E8-FB7DA584DA2E}" presName="node" presStyleLbl="node1" presStyleIdx="0" presStyleCnt="10">
        <dgm:presLayoutVars>
          <dgm:bulletEnabled val="1"/>
        </dgm:presLayoutVars>
      </dgm:prSet>
      <dgm:spPr/>
    </dgm:pt>
    <dgm:pt modelId="{3B9417D8-B75B-6340-9712-65D649EE8D53}" type="pres">
      <dgm:prSet presAssocID="{74FE5AA3-3B30-A341-88C1-66B86165C5F1}" presName="parTrans" presStyleLbl="sibTrans2D1" presStyleIdx="1" presStyleCnt="10"/>
      <dgm:spPr/>
    </dgm:pt>
    <dgm:pt modelId="{6BAC1519-DF35-2041-8129-5BB37EA302D3}" type="pres">
      <dgm:prSet presAssocID="{74FE5AA3-3B30-A341-88C1-66B86165C5F1}" presName="connectorText" presStyleLbl="sibTrans2D1" presStyleIdx="1" presStyleCnt="10"/>
      <dgm:spPr/>
    </dgm:pt>
    <dgm:pt modelId="{C7575FBF-FAEA-9542-903B-72D893CDCDAF}" type="pres">
      <dgm:prSet presAssocID="{C51ED9FC-BD35-FB4C-88AF-74905BC9FC1E}" presName="node" presStyleLbl="node1" presStyleIdx="1" presStyleCnt="10">
        <dgm:presLayoutVars>
          <dgm:bulletEnabled val="1"/>
        </dgm:presLayoutVars>
      </dgm:prSet>
      <dgm:spPr/>
    </dgm:pt>
    <dgm:pt modelId="{A1E957CB-BF7F-A249-97D5-BEA51031E6B6}" type="pres">
      <dgm:prSet presAssocID="{C27C0AFC-3A84-124C-B8AE-2745EBFBE218}" presName="parTrans" presStyleLbl="sibTrans2D1" presStyleIdx="2" presStyleCnt="10"/>
      <dgm:spPr/>
    </dgm:pt>
    <dgm:pt modelId="{F400355A-5425-F049-AA6B-B1DD47743EDF}" type="pres">
      <dgm:prSet presAssocID="{C27C0AFC-3A84-124C-B8AE-2745EBFBE218}" presName="connectorText" presStyleLbl="sibTrans2D1" presStyleIdx="2" presStyleCnt="10"/>
      <dgm:spPr/>
    </dgm:pt>
    <dgm:pt modelId="{F472246F-7408-924E-8F98-D1AFC3C80D29}" type="pres">
      <dgm:prSet presAssocID="{FBBCFB96-8A30-0F4C-8D8B-EC405867ACC7}" presName="node" presStyleLbl="node1" presStyleIdx="2" presStyleCnt="10">
        <dgm:presLayoutVars>
          <dgm:bulletEnabled val="1"/>
        </dgm:presLayoutVars>
      </dgm:prSet>
      <dgm:spPr/>
    </dgm:pt>
    <dgm:pt modelId="{B59FF559-0A7A-3542-8926-5C56115D42A2}" type="pres">
      <dgm:prSet presAssocID="{B0532BD7-B0D6-1A41-BFFD-E39641FCD46E}" presName="parTrans" presStyleLbl="sibTrans2D1" presStyleIdx="3" presStyleCnt="10"/>
      <dgm:spPr/>
    </dgm:pt>
    <dgm:pt modelId="{07D1741E-B028-0E4A-804F-8148F5C0FAF5}" type="pres">
      <dgm:prSet presAssocID="{B0532BD7-B0D6-1A41-BFFD-E39641FCD46E}" presName="connectorText" presStyleLbl="sibTrans2D1" presStyleIdx="3" presStyleCnt="10"/>
      <dgm:spPr/>
    </dgm:pt>
    <dgm:pt modelId="{1F0D9512-BD3C-284E-BC5D-25C773F8B214}" type="pres">
      <dgm:prSet presAssocID="{9A87D2C9-E790-BC44-A176-22AF01E6A510}" presName="node" presStyleLbl="node1" presStyleIdx="3" presStyleCnt="10">
        <dgm:presLayoutVars>
          <dgm:bulletEnabled val="1"/>
        </dgm:presLayoutVars>
      </dgm:prSet>
      <dgm:spPr/>
    </dgm:pt>
    <dgm:pt modelId="{7A66BED7-4D67-0C47-BAD6-9D81C490259C}" type="pres">
      <dgm:prSet presAssocID="{98AA6E3A-2E86-C849-832C-D196939E6E94}" presName="parTrans" presStyleLbl="sibTrans2D1" presStyleIdx="4" presStyleCnt="10"/>
      <dgm:spPr/>
    </dgm:pt>
    <dgm:pt modelId="{E162223C-04D6-194B-84B6-6E5D95C5CFB7}" type="pres">
      <dgm:prSet presAssocID="{98AA6E3A-2E86-C849-832C-D196939E6E94}" presName="connectorText" presStyleLbl="sibTrans2D1" presStyleIdx="4" presStyleCnt="10"/>
      <dgm:spPr/>
    </dgm:pt>
    <dgm:pt modelId="{F3F7176F-0669-5C40-A1EF-6FF09557665E}" type="pres">
      <dgm:prSet presAssocID="{E561410E-5301-C141-A4D0-3E21FE75310D}" presName="node" presStyleLbl="node1" presStyleIdx="4" presStyleCnt="10">
        <dgm:presLayoutVars>
          <dgm:bulletEnabled val="1"/>
        </dgm:presLayoutVars>
      </dgm:prSet>
      <dgm:spPr/>
    </dgm:pt>
    <dgm:pt modelId="{B8095E5E-9EC7-D14F-BCA4-3EBA4F23A5C4}" type="pres">
      <dgm:prSet presAssocID="{E5943BB7-13C4-0F48-9E09-FCE0A7848B43}" presName="parTrans" presStyleLbl="sibTrans2D1" presStyleIdx="5" presStyleCnt="10"/>
      <dgm:spPr/>
    </dgm:pt>
    <dgm:pt modelId="{6BDD000F-7703-6B4A-A143-C5663794913D}" type="pres">
      <dgm:prSet presAssocID="{E5943BB7-13C4-0F48-9E09-FCE0A7848B43}" presName="connectorText" presStyleLbl="sibTrans2D1" presStyleIdx="5" presStyleCnt="10"/>
      <dgm:spPr/>
    </dgm:pt>
    <dgm:pt modelId="{4E9DEB4C-B604-E944-8955-146484ACB42E}" type="pres">
      <dgm:prSet presAssocID="{89DE58CA-9023-4E40-B468-A908580C0DF8}" presName="node" presStyleLbl="node1" presStyleIdx="5" presStyleCnt="10">
        <dgm:presLayoutVars>
          <dgm:bulletEnabled val="1"/>
        </dgm:presLayoutVars>
      </dgm:prSet>
      <dgm:spPr/>
    </dgm:pt>
    <dgm:pt modelId="{67427CD8-0516-3745-BE2B-E9E5AA1C558A}" type="pres">
      <dgm:prSet presAssocID="{AD7D78C4-3CAB-1345-9192-5732DE8DBCE9}" presName="parTrans" presStyleLbl="sibTrans2D1" presStyleIdx="6" presStyleCnt="10"/>
      <dgm:spPr/>
    </dgm:pt>
    <dgm:pt modelId="{EB4484CA-BC02-1B45-94C8-D0F21397AE45}" type="pres">
      <dgm:prSet presAssocID="{AD7D78C4-3CAB-1345-9192-5732DE8DBCE9}" presName="connectorText" presStyleLbl="sibTrans2D1" presStyleIdx="6" presStyleCnt="10"/>
      <dgm:spPr/>
    </dgm:pt>
    <dgm:pt modelId="{78DD7B51-3D6F-7F43-B310-FE71D8173AFB}" type="pres">
      <dgm:prSet presAssocID="{417771E7-117B-5A49-8551-61D16DD4B596}" presName="node" presStyleLbl="node1" presStyleIdx="6" presStyleCnt="10">
        <dgm:presLayoutVars>
          <dgm:bulletEnabled val="1"/>
        </dgm:presLayoutVars>
      </dgm:prSet>
      <dgm:spPr/>
    </dgm:pt>
    <dgm:pt modelId="{76257B8C-6C00-0748-BE1C-58E92838FC81}" type="pres">
      <dgm:prSet presAssocID="{D6ED4816-9402-CD41-B597-2333DB1C1093}" presName="parTrans" presStyleLbl="sibTrans2D1" presStyleIdx="7" presStyleCnt="10"/>
      <dgm:spPr/>
    </dgm:pt>
    <dgm:pt modelId="{5FEB6003-32E9-D340-8FA2-21CD3FDA219A}" type="pres">
      <dgm:prSet presAssocID="{D6ED4816-9402-CD41-B597-2333DB1C1093}" presName="connectorText" presStyleLbl="sibTrans2D1" presStyleIdx="7" presStyleCnt="10"/>
      <dgm:spPr/>
    </dgm:pt>
    <dgm:pt modelId="{007D672A-35AF-3E48-9EAA-BDB3CCA426F3}" type="pres">
      <dgm:prSet presAssocID="{CB70F3EC-8294-5740-924F-3AAB03926863}" presName="node" presStyleLbl="node1" presStyleIdx="7" presStyleCnt="10">
        <dgm:presLayoutVars>
          <dgm:bulletEnabled val="1"/>
        </dgm:presLayoutVars>
      </dgm:prSet>
      <dgm:spPr/>
    </dgm:pt>
    <dgm:pt modelId="{166FFEC6-A546-344A-94E8-70A216C4A4E9}" type="pres">
      <dgm:prSet presAssocID="{3F44ADB2-1339-8F41-92E6-F4F74066EFBE}" presName="parTrans" presStyleLbl="sibTrans2D1" presStyleIdx="8" presStyleCnt="10"/>
      <dgm:spPr/>
    </dgm:pt>
    <dgm:pt modelId="{BC70BBB9-1C56-024A-B967-5F9BB21DC5A4}" type="pres">
      <dgm:prSet presAssocID="{3F44ADB2-1339-8F41-92E6-F4F74066EFBE}" presName="connectorText" presStyleLbl="sibTrans2D1" presStyleIdx="8" presStyleCnt="10"/>
      <dgm:spPr/>
    </dgm:pt>
    <dgm:pt modelId="{8E0FC740-E37C-0A4C-9B54-D742443AEEA2}" type="pres">
      <dgm:prSet presAssocID="{CD3C2152-DD3B-904D-A357-647E1A19A158}" presName="node" presStyleLbl="node1" presStyleIdx="8" presStyleCnt="10">
        <dgm:presLayoutVars>
          <dgm:bulletEnabled val="1"/>
        </dgm:presLayoutVars>
      </dgm:prSet>
      <dgm:spPr/>
    </dgm:pt>
    <dgm:pt modelId="{20D3D329-34C7-2243-945F-8CC998823F50}" type="pres">
      <dgm:prSet presAssocID="{575F5BCA-3EE9-E94A-87D0-0A1D588D3634}" presName="parTrans" presStyleLbl="sibTrans2D1" presStyleIdx="9" presStyleCnt="10"/>
      <dgm:spPr/>
    </dgm:pt>
    <dgm:pt modelId="{29F4D8C8-CDBE-3847-B03D-7E2FD6D5A0E6}" type="pres">
      <dgm:prSet presAssocID="{575F5BCA-3EE9-E94A-87D0-0A1D588D3634}" presName="connectorText" presStyleLbl="sibTrans2D1" presStyleIdx="9" presStyleCnt="10"/>
      <dgm:spPr/>
    </dgm:pt>
    <dgm:pt modelId="{F8BDFAD6-0FFB-9D4E-8ABA-B8D8A68819C5}" type="pres">
      <dgm:prSet presAssocID="{80788DE5-D812-EA49-B630-7CF008FCBD3B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A45906-009F-1045-9B0E-4B8E0018383A}" type="presOf" srcId="{788B4373-9299-434E-A279-3850E6D72659}" destId="{F5780BC7-F529-B340-A863-6A38DAE49299}" srcOrd="0" destOrd="0" presId="urn:microsoft.com/office/officeart/2005/8/layout/radial5"/>
    <dgm:cxn modelId="{1FAF0D14-0C2F-014F-897B-BD376313D561}" type="presOf" srcId="{CB70F3EC-8294-5740-924F-3AAB03926863}" destId="{007D672A-35AF-3E48-9EAA-BDB3CCA426F3}" srcOrd="0" destOrd="0" presId="urn:microsoft.com/office/officeart/2005/8/layout/radial5"/>
    <dgm:cxn modelId="{522B4714-D292-974F-90C8-36D6366A41D6}" type="presOf" srcId="{C27C0AFC-3A84-124C-B8AE-2745EBFBE218}" destId="{F400355A-5425-F049-AA6B-B1DD47743EDF}" srcOrd="1" destOrd="0" presId="urn:microsoft.com/office/officeart/2005/8/layout/radial5"/>
    <dgm:cxn modelId="{91593615-4F2C-004F-ACB4-B1C894CF967E}" type="presOf" srcId="{3F44ADB2-1339-8F41-92E6-F4F74066EFBE}" destId="{166FFEC6-A546-344A-94E8-70A216C4A4E9}" srcOrd="0" destOrd="0" presId="urn:microsoft.com/office/officeart/2005/8/layout/radial5"/>
    <dgm:cxn modelId="{0CF4CE23-F72E-6C4D-AD3A-F26692EE24DA}" type="presOf" srcId="{33C546FC-3A3B-2C45-A1E8-FB7DA584DA2E}" destId="{15C96BFB-93B0-6A40-9319-1C24A50F52F4}" srcOrd="0" destOrd="0" presId="urn:microsoft.com/office/officeart/2005/8/layout/radial5"/>
    <dgm:cxn modelId="{2A57672C-51D3-8C47-BAF0-C12E037F1BF6}" type="presOf" srcId="{89DE58CA-9023-4E40-B468-A908580C0DF8}" destId="{4E9DEB4C-B604-E944-8955-146484ACB42E}" srcOrd="0" destOrd="0" presId="urn:microsoft.com/office/officeart/2005/8/layout/radial5"/>
    <dgm:cxn modelId="{FCD0D235-F0D2-B743-8CA5-AF26DB9B0DE8}" srcId="{788B4373-9299-434E-A279-3850E6D72659}" destId="{417771E7-117B-5A49-8551-61D16DD4B596}" srcOrd="6" destOrd="0" parTransId="{AD7D78C4-3CAB-1345-9192-5732DE8DBCE9}" sibTransId="{3EA29A66-0464-2C4B-B890-E8C905FA04D7}"/>
    <dgm:cxn modelId="{AD8B0540-F9B8-8247-A367-E9B784252BE5}" type="presOf" srcId="{D6ED4816-9402-CD41-B597-2333DB1C1093}" destId="{5FEB6003-32E9-D340-8FA2-21CD3FDA219A}" srcOrd="1" destOrd="0" presId="urn:microsoft.com/office/officeart/2005/8/layout/radial5"/>
    <dgm:cxn modelId="{049EAE5D-DD01-964F-87E8-246B479084C0}" type="presOf" srcId="{AD7D78C4-3CAB-1345-9192-5732DE8DBCE9}" destId="{EB4484CA-BC02-1B45-94C8-D0F21397AE45}" srcOrd="1" destOrd="0" presId="urn:microsoft.com/office/officeart/2005/8/layout/radial5"/>
    <dgm:cxn modelId="{75BEEF5F-4D65-6F4C-9A94-5E341FB3EFC6}" type="presOf" srcId="{E5943BB7-13C4-0F48-9E09-FCE0A7848B43}" destId="{6BDD000F-7703-6B4A-A143-C5663794913D}" srcOrd="1" destOrd="0" presId="urn:microsoft.com/office/officeart/2005/8/layout/radial5"/>
    <dgm:cxn modelId="{D1D42541-224C-E848-BEE7-EA41DCF90AED}" type="presOf" srcId="{417771E7-117B-5A49-8551-61D16DD4B596}" destId="{78DD7B51-3D6F-7F43-B310-FE71D8173AFB}" srcOrd="0" destOrd="0" presId="urn:microsoft.com/office/officeart/2005/8/layout/radial5"/>
    <dgm:cxn modelId="{42496861-05D8-FF4B-B98F-CFF4CA85D2DF}" type="presOf" srcId="{BC8E9C9C-FA9B-1343-8878-E510B42297DA}" destId="{8387FAD8-D87C-5E46-9D49-7A9A57420D83}" srcOrd="0" destOrd="0" presId="urn:microsoft.com/office/officeart/2005/8/layout/radial5"/>
    <dgm:cxn modelId="{CC568C62-3D1C-2B47-8B4A-33962F99AA36}" srcId="{788B4373-9299-434E-A279-3850E6D72659}" destId="{9A87D2C9-E790-BC44-A176-22AF01E6A510}" srcOrd="3" destOrd="0" parTransId="{B0532BD7-B0D6-1A41-BFFD-E39641FCD46E}" sibTransId="{F4526ABD-6E69-CE44-8B71-6A1DD3048403}"/>
    <dgm:cxn modelId="{8493AA64-2630-0E4E-B9E6-3735CF7ED957}" type="presOf" srcId="{98AA6E3A-2E86-C849-832C-D196939E6E94}" destId="{E162223C-04D6-194B-84B6-6E5D95C5CFB7}" srcOrd="1" destOrd="0" presId="urn:microsoft.com/office/officeart/2005/8/layout/radial5"/>
    <dgm:cxn modelId="{385ED067-476B-D541-A346-D60BA90EC384}" type="presOf" srcId="{E561410E-5301-C141-A4D0-3E21FE75310D}" destId="{F3F7176F-0669-5C40-A1EF-6FF09557665E}" srcOrd="0" destOrd="0" presId="urn:microsoft.com/office/officeart/2005/8/layout/radial5"/>
    <dgm:cxn modelId="{7B263268-3A63-AD40-A8F8-B6127231D3C9}" type="presOf" srcId="{B0532BD7-B0D6-1A41-BFFD-E39641FCD46E}" destId="{07D1741E-B028-0E4A-804F-8148F5C0FAF5}" srcOrd="1" destOrd="0" presId="urn:microsoft.com/office/officeart/2005/8/layout/radial5"/>
    <dgm:cxn modelId="{A7B57E49-DAF0-1B41-B2A9-D04C41D99016}" type="presOf" srcId="{E6CADD64-AD69-D44C-88A9-29904ECE2D30}" destId="{0F3CE845-7D04-F142-B9BB-1156898EA481}" srcOrd="0" destOrd="0" presId="urn:microsoft.com/office/officeart/2005/8/layout/radial5"/>
    <dgm:cxn modelId="{3915F358-9BC3-BC4B-8D59-70FD714209FA}" type="presOf" srcId="{575F5BCA-3EE9-E94A-87D0-0A1D588D3634}" destId="{29F4D8C8-CDBE-3847-B03D-7E2FD6D5A0E6}" srcOrd="1" destOrd="0" presId="urn:microsoft.com/office/officeart/2005/8/layout/radial5"/>
    <dgm:cxn modelId="{7ABC065A-4968-2D4E-A141-9E23F3FAE8F0}" srcId="{788B4373-9299-434E-A279-3850E6D72659}" destId="{FBBCFB96-8A30-0F4C-8D8B-EC405867ACC7}" srcOrd="2" destOrd="0" parTransId="{C27C0AFC-3A84-124C-B8AE-2745EBFBE218}" sibTransId="{68978057-C20A-0A4A-9343-E99CC0244DB0}"/>
    <dgm:cxn modelId="{43804C7E-0C04-A94E-8CCD-02DE5A4BF2EB}" type="presOf" srcId="{74FE5AA3-3B30-A341-88C1-66B86165C5F1}" destId="{3B9417D8-B75B-6340-9712-65D649EE8D53}" srcOrd="0" destOrd="0" presId="urn:microsoft.com/office/officeart/2005/8/layout/radial5"/>
    <dgm:cxn modelId="{A5D17288-E476-B64B-88EE-CF48D3FE6D47}" type="presOf" srcId="{E6CADD64-AD69-D44C-88A9-29904ECE2D30}" destId="{0BE6C31C-4182-B044-AF76-7F581C9826DD}" srcOrd="1" destOrd="0" presId="urn:microsoft.com/office/officeart/2005/8/layout/radial5"/>
    <dgm:cxn modelId="{5E6E1C8C-BA2F-EF4A-96C1-40225B65D305}" type="presOf" srcId="{C27C0AFC-3A84-124C-B8AE-2745EBFBE218}" destId="{A1E957CB-BF7F-A249-97D5-BEA51031E6B6}" srcOrd="0" destOrd="0" presId="urn:microsoft.com/office/officeart/2005/8/layout/radial5"/>
    <dgm:cxn modelId="{C56F18AD-DE87-8649-B6A3-8CFACB146BF1}" type="presOf" srcId="{9A87D2C9-E790-BC44-A176-22AF01E6A510}" destId="{1F0D9512-BD3C-284E-BC5D-25C773F8B214}" srcOrd="0" destOrd="0" presId="urn:microsoft.com/office/officeart/2005/8/layout/radial5"/>
    <dgm:cxn modelId="{428BE1AF-A268-9F40-B28D-C7FF4D823748}" srcId="{788B4373-9299-434E-A279-3850E6D72659}" destId="{33C546FC-3A3B-2C45-A1E8-FB7DA584DA2E}" srcOrd="0" destOrd="0" parTransId="{E6CADD64-AD69-D44C-88A9-29904ECE2D30}" sibTransId="{5DA471B7-9CF1-3748-8847-C1C1905737CE}"/>
    <dgm:cxn modelId="{482B89B8-824F-1946-86F5-06A3612B2B0C}" type="presOf" srcId="{D6ED4816-9402-CD41-B597-2333DB1C1093}" destId="{76257B8C-6C00-0748-BE1C-58E92838FC81}" srcOrd="0" destOrd="0" presId="urn:microsoft.com/office/officeart/2005/8/layout/radial5"/>
    <dgm:cxn modelId="{17F41ABA-8E79-5245-BCB6-694A1DE94A5C}" srcId="{788B4373-9299-434E-A279-3850E6D72659}" destId="{89DE58CA-9023-4E40-B468-A908580C0DF8}" srcOrd="5" destOrd="0" parTransId="{E5943BB7-13C4-0F48-9E09-FCE0A7848B43}" sibTransId="{953CC829-7624-094A-836D-D3CD6CF96E54}"/>
    <dgm:cxn modelId="{3B863DBE-A37A-1A43-B87B-704DDEE56270}" type="presOf" srcId="{AD7D78C4-3CAB-1345-9192-5732DE8DBCE9}" destId="{67427CD8-0516-3745-BE2B-E9E5AA1C558A}" srcOrd="0" destOrd="0" presId="urn:microsoft.com/office/officeart/2005/8/layout/radial5"/>
    <dgm:cxn modelId="{93B1C5C1-3E55-AF45-B81E-B3F3272D3699}" srcId="{788B4373-9299-434E-A279-3850E6D72659}" destId="{CD3C2152-DD3B-904D-A357-647E1A19A158}" srcOrd="8" destOrd="0" parTransId="{3F44ADB2-1339-8F41-92E6-F4F74066EFBE}" sibTransId="{2A2EE600-ACA6-2746-BD60-A189BF45C120}"/>
    <dgm:cxn modelId="{EDC2A8C6-729A-CD43-BDD9-6DDE1B21A4FB}" type="presOf" srcId="{B0532BD7-B0D6-1A41-BFFD-E39641FCD46E}" destId="{B59FF559-0A7A-3542-8926-5C56115D42A2}" srcOrd="0" destOrd="0" presId="urn:microsoft.com/office/officeart/2005/8/layout/radial5"/>
    <dgm:cxn modelId="{7295F3C8-27C4-A046-875F-1AF012562222}" srcId="{788B4373-9299-434E-A279-3850E6D72659}" destId="{80788DE5-D812-EA49-B630-7CF008FCBD3B}" srcOrd="9" destOrd="0" parTransId="{575F5BCA-3EE9-E94A-87D0-0A1D588D3634}" sibTransId="{5AD22360-1D85-CF48-A0F0-14ACE4F5F7DD}"/>
    <dgm:cxn modelId="{EC1C44CD-A3C6-8A44-BBA7-ADFC256EA06A}" srcId="{788B4373-9299-434E-A279-3850E6D72659}" destId="{C51ED9FC-BD35-FB4C-88AF-74905BC9FC1E}" srcOrd="1" destOrd="0" parTransId="{74FE5AA3-3B30-A341-88C1-66B86165C5F1}" sibTransId="{76E62101-6A3B-D741-9599-59A716C04720}"/>
    <dgm:cxn modelId="{43C1ADCE-3CA2-2A49-A09D-5FF4A93A9122}" srcId="{BC8E9C9C-FA9B-1343-8878-E510B42297DA}" destId="{25A499BB-BA0B-284D-96D8-CB0BCFF00007}" srcOrd="2" destOrd="0" parTransId="{039787A7-3EFD-C445-AAE1-742A9D5C8CCD}" sibTransId="{53AD2AEF-8FB9-504F-86D1-F6FAFCAE3D83}"/>
    <dgm:cxn modelId="{62B65DD0-E76C-5047-B4DB-2291289994C8}" type="presOf" srcId="{98AA6E3A-2E86-C849-832C-D196939E6E94}" destId="{7A66BED7-4D67-0C47-BAD6-9D81C490259C}" srcOrd="0" destOrd="0" presId="urn:microsoft.com/office/officeart/2005/8/layout/radial5"/>
    <dgm:cxn modelId="{901085D2-2E47-3048-B46A-FDC1F5B88B30}" type="presOf" srcId="{E5943BB7-13C4-0F48-9E09-FCE0A7848B43}" destId="{B8095E5E-9EC7-D14F-BCA4-3EBA4F23A5C4}" srcOrd="0" destOrd="0" presId="urn:microsoft.com/office/officeart/2005/8/layout/radial5"/>
    <dgm:cxn modelId="{50B6B2D8-FBB0-904A-A7A4-120B7A160AFE}" type="presOf" srcId="{C51ED9FC-BD35-FB4C-88AF-74905BC9FC1E}" destId="{C7575FBF-FAEA-9542-903B-72D893CDCDAF}" srcOrd="0" destOrd="0" presId="urn:microsoft.com/office/officeart/2005/8/layout/radial5"/>
    <dgm:cxn modelId="{9E454ADA-25C5-FC4C-8635-7BED829BE3BB}" type="presOf" srcId="{CD3C2152-DD3B-904D-A357-647E1A19A158}" destId="{8E0FC740-E37C-0A4C-9B54-D742443AEEA2}" srcOrd="0" destOrd="0" presId="urn:microsoft.com/office/officeart/2005/8/layout/radial5"/>
    <dgm:cxn modelId="{937C54DB-6CAD-CB4B-B930-200705D881F1}" type="presOf" srcId="{3F44ADB2-1339-8F41-92E6-F4F74066EFBE}" destId="{BC70BBB9-1C56-024A-B967-5F9BB21DC5A4}" srcOrd="1" destOrd="0" presId="urn:microsoft.com/office/officeart/2005/8/layout/radial5"/>
    <dgm:cxn modelId="{9AB825E2-100F-5D4A-BAF0-D684D589C447}" type="presOf" srcId="{FBBCFB96-8A30-0F4C-8D8B-EC405867ACC7}" destId="{F472246F-7408-924E-8F98-D1AFC3C80D29}" srcOrd="0" destOrd="0" presId="urn:microsoft.com/office/officeart/2005/8/layout/radial5"/>
    <dgm:cxn modelId="{844EEAE7-3031-FB49-B728-42E41C76A651}" srcId="{BC8E9C9C-FA9B-1343-8878-E510B42297DA}" destId="{E88EFFA1-EA72-5E44-A94E-31E03311B5BE}" srcOrd="1" destOrd="0" parTransId="{85BB075A-607D-9441-A1FA-5D50791DEA2C}" sibTransId="{39A7ACEF-47C4-364A-ACE3-1001187ACA68}"/>
    <dgm:cxn modelId="{368EC1EE-886F-D043-9CBF-07F268F4A1A1}" srcId="{BC8E9C9C-FA9B-1343-8878-E510B42297DA}" destId="{788B4373-9299-434E-A279-3850E6D72659}" srcOrd="0" destOrd="0" parTransId="{71A68844-BB54-AF43-BBA6-0FC5A7A66083}" sibTransId="{3C2C21B9-62A4-194F-8F24-5995FE454038}"/>
    <dgm:cxn modelId="{DFFC66F3-69D1-AA4D-BA51-1C56DE5CDB62}" srcId="{788B4373-9299-434E-A279-3850E6D72659}" destId="{E561410E-5301-C141-A4D0-3E21FE75310D}" srcOrd="4" destOrd="0" parTransId="{98AA6E3A-2E86-C849-832C-D196939E6E94}" sibTransId="{E553C3DF-1A7A-1B41-94EC-BFD13DC42C40}"/>
    <dgm:cxn modelId="{5B05C6F3-B1F1-634B-A762-A9E42F86C757}" srcId="{788B4373-9299-434E-A279-3850E6D72659}" destId="{CB70F3EC-8294-5740-924F-3AAB03926863}" srcOrd="7" destOrd="0" parTransId="{D6ED4816-9402-CD41-B597-2333DB1C1093}" sibTransId="{9E3539D5-21D1-D84F-B512-0267876D45DB}"/>
    <dgm:cxn modelId="{D7C4BBF6-D0F1-E141-9DB9-1BD29DBA1B00}" type="presOf" srcId="{74FE5AA3-3B30-A341-88C1-66B86165C5F1}" destId="{6BAC1519-DF35-2041-8129-5BB37EA302D3}" srcOrd="1" destOrd="0" presId="urn:microsoft.com/office/officeart/2005/8/layout/radial5"/>
    <dgm:cxn modelId="{7904ABF7-EC51-8649-BF40-89A2A10D377F}" type="presOf" srcId="{575F5BCA-3EE9-E94A-87D0-0A1D588D3634}" destId="{20D3D329-34C7-2243-945F-8CC998823F50}" srcOrd="0" destOrd="0" presId="urn:microsoft.com/office/officeart/2005/8/layout/radial5"/>
    <dgm:cxn modelId="{FC4CE9FA-FFEF-4D49-A0D3-E1E0E23174A1}" type="presOf" srcId="{80788DE5-D812-EA49-B630-7CF008FCBD3B}" destId="{F8BDFAD6-0FFB-9D4E-8ABA-B8D8A68819C5}" srcOrd="0" destOrd="0" presId="urn:microsoft.com/office/officeart/2005/8/layout/radial5"/>
    <dgm:cxn modelId="{2AC20191-EEB1-BF46-8CEF-D4B3684A4AA2}" type="presParOf" srcId="{8387FAD8-D87C-5E46-9D49-7A9A57420D83}" destId="{F5780BC7-F529-B340-A863-6A38DAE49299}" srcOrd="0" destOrd="0" presId="urn:microsoft.com/office/officeart/2005/8/layout/radial5"/>
    <dgm:cxn modelId="{1089CEC8-0BE2-E949-B56B-7251AD40FC73}" type="presParOf" srcId="{8387FAD8-D87C-5E46-9D49-7A9A57420D83}" destId="{0F3CE845-7D04-F142-B9BB-1156898EA481}" srcOrd="1" destOrd="0" presId="urn:microsoft.com/office/officeart/2005/8/layout/radial5"/>
    <dgm:cxn modelId="{A26272AF-5DA7-7C4E-8B36-6F90652E0B19}" type="presParOf" srcId="{0F3CE845-7D04-F142-B9BB-1156898EA481}" destId="{0BE6C31C-4182-B044-AF76-7F581C9826DD}" srcOrd="0" destOrd="0" presId="urn:microsoft.com/office/officeart/2005/8/layout/radial5"/>
    <dgm:cxn modelId="{59B87CC4-C5D3-8D41-949C-5383CE59C42D}" type="presParOf" srcId="{8387FAD8-D87C-5E46-9D49-7A9A57420D83}" destId="{15C96BFB-93B0-6A40-9319-1C24A50F52F4}" srcOrd="2" destOrd="0" presId="urn:microsoft.com/office/officeart/2005/8/layout/radial5"/>
    <dgm:cxn modelId="{F53D676C-4FCD-334C-87B2-CA2530CD3E87}" type="presParOf" srcId="{8387FAD8-D87C-5E46-9D49-7A9A57420D83}" destId="{3B9417D8-B75B-6340-9712-65D649EE8D53}" srcOrd="3" destOrd="0" presId="urn:microsoft.com/office/officeart/2005/8/layout/radial5"/>
    <dgm:cxn modelId="{DBC4FFCE-8BE1-1348-8B4B-F8FB4E036564}" type="presParOf" srcId="{3B9417D8-B75B-6340-9712-65D649EE8D53}" destId="{6BAC1519-DF35-2041-8129-5BB37EA302D3}" srcOrd="0" destOrd="0" presId="urn:microsoft.com/office/officeart/2005/8/layout/radial5"/>
    <dgm:cxn modelId="{62B3C010-5394-F749-8BFD-EF21C23B02A6}" type="presParOf" srcId="{8387FAD8-D87C-5E46-9D49-7A9A57420D83}" destId="{C7575FBF-FAEA-9542-903B-72D893CDCDAF}" srcOrd="4" destOrd="0" presId="urn:microsoft.com/office/officeart/2005/8/layout/radial5"/>
    <dgm:cxn modelId="{70EFC2E6-3828-3A47-8E63-58AE408E634E}" type="presParOf" srcId="{8387FAD8-D87C-5E46-9D49-7A9A57420D83}" destId="{A1E957CB-BF7F-A249-97D5-BEA51031E6B6}" srcOrd="5" destOrd="0" presId="urn:microsoft.com/office/officeart/2005/8/layout/radial5"/>
    <dgm:cxn modelId="{251504DA-89FC-9C45-9CDC-C5C3942AAF5C}" type="presParOf" srcId="{A1E957CB-BF7F-A249-97D5-BEA51031E6B6}" destId="{F400355A-5425-F049-AA6B-B1DD47743EDF}" srcOrd="0" destOrd="0" presId="urn:microsoft.com/office/officeart/2005/8/layout/radial5"/>
    <dgm:cxn modelId="{5DD46AEF-668B-D748-BED6-1D34DF0B65D6}" type="presParOf" srcId="{8387FAD8-D87C-5E46-9D49-7A9A57420D83}" destId="{F472246F-7408-924E-8F98-D1AFC3C80D29}" srcOrd="6" destOrd="0" presId="urn:microsoft.com/office/officeart/2005/8/layout/radial5"/>
    <dgm:cxn modelId="{0451A3F9-7DF8-4044-9BA5-A4BFF320654A}" type="presParOf" srcId="{8387FAD8-D87C-5E46-9D49-7A9A57420D83}" destId="{B59FF559-0A7A-3542-8926-5C56115D42A2}" srcOrd="7" destOrd="0" presId="urn:microsoft.com/office/officeart/2005/8/layout/radial5"/>
    <dgm:cxn modelId="{AE367B5D-7D24-6D42-9297-93397B0FB136}" type="presParOf" srcId="{B59FF559-0A7A-3542-8926-5C56115D42A2}" destId="{07D1741E-B028-0E4A-804F-8148F5C0FAF5}" srcOrd="0" destOrd="0" presId="urn:microsoft.com/office/officeart/2005/8/layout/radial5"/>
    <dgm:cxn modelId="{A7011FD2-1BEE-854F-8B16-491024FC2080}" type="presParOf" srcId="{8387FAD8-D87C-5E46-9D49-7A9A57420D83}" destId="{1F0D9512-BD3C-284E-BC5D-25C773F8B214}" srcOrd="8" destOrd="0" presId="urn:microsoft.com/office/officeart/2005/8/layout/radial5"/>
    <dgm:cxn modelId="{4DBFE316-6820-234C-876D-C6427AD3FC95}" type="presParOf" srcId="{8387FAD8-D87C-5E46-9D49-7A9A57420D83}" destId="{7A66BED7-4D67-0C47-BAD6-9D81C490259C}" srcOrd="9" destOrd="0" presId="urn:microsoft.com/office/officeart/2005/8/layout/radial5"/>
    <dgm:cxn modelId="{54EBA216-8CBF-CE4A-BC17-DA67A434CE01}" type="presParOf" srcId="{7A66BED7-4D67-0C47-BAD6-9D81C490259C}" destId="{E162223C-04D6-194B-84B6-6E5D95C5CFB7}" srcOrd="0" destOrd="0" presId="urn:microsoft.com/office/officeart/2005/8/layout/radial5"/>
    <dgm:cxn modelId="{584C3DB6-C182-D34E-BAFA-9531AACBA7CD}" type="presParOf" srcId="{8387FAD8-D87C-5E46-9D49-7A9A57420D83}" destId="{F3F7176F-0669-5C40-A1EF-6FF09557665E}" srcOrd="10" destOrd="0" presId="urn:microsoft.com/office/officeart/2005/8/layout/radial5"/>
    <dgm:cxn modelId="{66A593EF-E787-5042-B765-F03153FDCA39}" type="presParOf" srcId="{8387FAD8-D87C-5E46-9D49-7A9A57420D83}" destId="{B8095E5E-9EC7-D14F-BCA4-3EBA4F23A5C4}" srcOrd="11" destOrd="0" presId="urn:microsoft.com/office/officeart/2005/8/layout/radial5"/>
    <dgm:cxn modelId="{9958FF60-0CB4-9F4D-93BB-B8EC89EE18C8}" type="presParOf" srcId="{B8095E5E-9EC7-D14F-BCA4-3EBA4F23A5C4}" destId="{6BDD000F-7703-6B4A-A143-C5663794913D}" srcOrd="0" destOrd="0" presId="urn:microsoft.com/office/officeart/2005/8/layout/radial5"/>
    <dgm:cxn modelId="{860CBAF8-021C-0D4D-8F08-0B1751AA4729}" type="presParOf" srcId="{8387FAD8-D87C-5E46-9D49-7A9A57420D83}" destId="{4E9DEB4C-B604-E944-8955-146484ACB42E}" srcOrd="12" destOrd="0" presId="urn:microsoft.com/office/officeart/2005/8/layout/radial5"/>
    <dgm:cxn modelId="{BEC376C8-7AAE-DE40-952D-175E1B945886}" type="presParOf" srcId="{8387FAD8-D87C-5E46-9D49-7A9A57420D83}" destId="{67427CD8-0516-3745-BE2B-E9E5AA1C558A}" srcOrd="13" destOrd="0" presId="urn:microsoft.com/office/officeart/2005/8/layout/radial5"/>
    <dgm:cxn modelId="{90857EAF-F61B-6C42-A254-C42E2BF3EAC2}" type="presParOf" srcId="{67427CD8-0516-3745-BE2B-E9E5AA1C558A}" destId="{EB4484CA-BC02-1B45-94C8-D0F21397AE45}" srcOrd="0" destOrd="0" presId="urn:microsoft.com/office/officeart/2005/8/layout/radial5"/>
    <dgm:cxn modelId="{99730D66-D2F5-4641-8D58-6D69779ED19E}" type="presParOf" srcId="{8387FAD8-D87C-5E46-9D49-7A9A57420D83}" destId="{78DD7B51-3D6F-7F43-B310-FE71D8173AFB}" srcOrd="14" destOrd="0" presId="urn:microsoft.com/office/officeart/2005/8/layout/radial5"/>
    <dgm:cxn modelId="{F3A050CE-09CF-4A43-A153-09A230097CF3}" type="presParOf" srcId="{8387FAD8-D87C-5E46-9D49-7A9A57420D83}" destId="{76257B8C-6C00-0748-BE1C-58E92838FC81}" srcOrd="15" destOrd="0" presId="urn:microsoft.com/office/officeart/2005/8/layout/radial5"/>
    <dgm:cxn modelId="{EDA944AF-A20E-3D4E-8F4D-DCDEFEAAA8A4}" type="presParOf" srcId="{76257B8C-6C00-0748-BE1C-58E92838FC81}" destId="{5FEB6003-32E9-D340-8FA2-21CD3FDA219A}" srcOrd="0" destOrd="0" presId="urn:microsoft.com/office/officeart/2005/8/layout/radial5"/>
    <dgm:cxn modelId="{9DF5B3E1-2FD4-2449-AE84-70575712D47C}" type="presParOf" srcId="{8387FAD8-D87C-5E46-9D49-7A9A57420D83}" destId="{007D672A-35AF-3E48-9EAA-BDB3CCA426F3}" srcOrd="16" destOrd="0" presId="urn:microsoft.com/office/officeart/2005/8/layout/radial5"/>
    <dgm:cxn modelId="{8BDE021D-2169-CB40-8FAB-74373F18F6DE}" type="presParOf" srcId="{8387FAD8-D87C-5E46-9D49-7A9A57420D83}" destId="{166FFEC6-A546-344A-94E8-70A216C4A4E9}" srcOrd="17" destOrd="0" presId="urn:microsoft.com/office/officeart/2005/8/layout/radial5"/>
    <dgm:cxn modelId="{BA542A9E-43AA-EC4F-A593-A3AEBD46D469}" type="presParOf" srcId="{166FFEC6-A546-344A-94E8-70A216C4A4E9}" destId="{BC70BBB9-1C56-024A-B967-5F9BB21DC5A4}" srcOrd="0" destOrd="0" presId="urn:microsoft.com/office/officeart/2005/8/layout/radial5"/>
    <dgm:cxn modelId="{EBCE81CB-A675-3A49-B979-8F4B6699713A}" type="presParOf" srcId="{8387FAD8-D87C-5E46-9D49-7A9A57420D83}" destId="{8E0FC740-E37C-0A4C-9B54-D742443AEEA2}" srcOrd="18" destOrd="0" presId="urn:microsoft.com/office/officeart/2005/8/layout/radial5"/>
    <dgm:cxn modelId="{852CD011-84F3-C64A-AC7D-BC31803C7EB4}" type="presParOf" srcId="{8387FAD8-D87C-5E46-9D49-7A9A57420D83}" destId="{20D3D329-34C7-2243-945F-8CC998823F50}" srcOrd="19" destOrd="0" presId="urn:microsoft.com/office/officeart/2005/8/layout/radial5"/>
    <dgm:cxn modelId="{BC454319-3EDB-B94F-86C4-6F6692ACC6A5}" type="presParOf" srcId="{20D3D329-34C7-2243-945F-8CC998823F50}" destId="{29F4D8C8-CDBE-3847-B03D-7E2FD6D5A0E6}" srcOrd="0" destOrd="0" presId="urn:microsoft.com/office/officeart/2005/8/layout/radial5"/>
    <dgm:cxn modelId="{07A7F4D9-B571-3541-A852-E8F1EB5750CC}" type="presParOf" srcId="{8387FAD8-D87C-5E46-9D49-7A9A57420D83}" destId="{F8BDFAD6-0FFB-9D4E-8ABA-B8D8A68819C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80BC7-F529-B340-A863-6A38DAE49299}">
      <dsp:nvSpPr>
        <dsp:cNvPr id="0" name=""/>
        <dsp:cNvSpPr/>
      </dsp:nvSpPr>
      <dsp:spPr>
        <a:xfrm>
          <a:off x="1476826" y="1338485"/>
          <a:ext cx="961576" cy="72254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SGS Sitzung</a:t>
          </a:r>
        </a:p>
      </dsp:txBody>
      <dsp:txXfrm>
        <a:off x="1617646" y="1444299"/>
        <a:ext cx="679936" cy="510914"/>
      </dsp:txXfrm>
    </dsp:sp>
    <dsp:sp modelId="{0F3CE845-7D04-F142-B9BB-1156898EA481}">
      <dsp:nvSpPr>
        <dsp:cNvPr id="0" name=""/>
        <dsp:cNvSpPr/>
      </dsp:nvSpPr>
      <dsp:spPr>
        <a:xfrm rot="16200000">
          <a:off x="1776266" y="868137"/>
          <a:ext cx="36269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1817800" y="965050"/>
        <a:ext cx="279627" cy="166137"/>
      </dsp:txXfrm>
    </dsp:sp>
    <dsp:sp modelId="{15C96BFB-93B0-6A40-9319-1C24A50F52F4}">
      <dsp:nvSpPr>
        <dsp:cNvPr id="0" name=""/>
        <dsp:cNvSpPr/>
      </dsp:nvSpPr>
      <dsp:spPr>
        <a:xfrm>
          <a:off x="1631855" y="2636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SUL</a:t>
          </a:r>
        </a:p>
      </dsp:txBody>
      <dsp:txXfrm>
        <a:off x="1727268" y="98049"/>
        <a:ext cx="460692" cy="460692"/>
      </dsp:txXfrm>
    </dsp:sp>
    <dsp:sp modelId="{3B9417D8-B75B-6340-9712-65D649EE8D53}">
      <dsp:nvSpPr>
        <dsp:cNvPr id="0" name=""/>
        <dsp:cNvSpPr/>
      </dsp:nvSpPr>
      <dsp:spPr>
        <a:xfrm rot="18360000">
          <a:off x="2201119" y="987739"/>
          <a:ext cx="34643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218240" y="1076720"/>
        <a:ext cx="263367" cy="166137"/>
      </dsp:txXfrm>
    </dsp:sp>
    <dsp:sp modelId="{C7575FBF-FAEA-9542-903B-72D893CDCDAF}">
      <dsp:nvSpPr>
        <dsp:cNvPr id="0" name=""/>
        <dsp:cNvSpPr/>
      </dsp:nvSpPr>
      <dsp:spPr>
        <a:xfrm>
          <a:off x="2437920" y="264542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SGP</a:t>
          </a:r>
        </a:p>
      </dsp:txBody>
      <dsp:txXfrm>
        <a:off x="2533333" y="359955"/>
        <a:ext cx="460692" cy="460692"/>
      </dsp:txXfrm>
    </dsp:sp>
    <dsp:sp modelId="{A1E957CB-BF7F-A249-97D5-BEA51031E6B6}">
      <dsp:nvSpPr>
        <dsp:cNvPr id="0" name=""/>
        <dsp:cNvSpPr/>
      </dsp:nvSpPr>
      <dsp:spPr>
        <a:xfrm rot="20520000">
          <a:off x="2513057" y="1330757"/>
          <a:ext cx="308244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515090" y="1398971"/>
        <a:ext cx="225176" cy="166137"/>
      </dsp:txXfrm>
    </dsp:sp>
    <dsp:sp modelId="{F472246F-7408-924E-8F98-D1AFC3C80D29}">
      <dsp:nvSpPr>
        <dsp:cNvPr id="0" name=""/>
        <dsp:cNvSpPr/>
      </dsp:nvSpPr>
      <dsp:spPr>
        <a:xfrm>
          <a:off x="2936097" y="950223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SMK</a:t>
          </a:r>
        </a:p>
      </dsp:txBody>
      <dsp:txXfrm>
        <a:off x="3031510" y="1045636"/>
        <a:ext cx="460692" cy="460692"/>
      </dsp:txXfrm>
    </dsp:sp>
    <dsp:sp modelId="{B59FF559-0A7A-3542-8926-5C56115D42A2}">
      <dsp:nvSpPr>
        <dsp:cNvPr id="0" name=""/>
        <dsp:cNvSpPr/>
      </dsp:nvSpPr>
      <dsp:spPr>
        <a:xfrm rot="1080000">
          <a:off x="2513057" y="1791860"/>
          <a:ext cx="308244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515090" y="1834404"/>
        <a:ext cx="225176" cy="166137"/>
      </dsp:txXfrm>
    </dsp:sp>
    <dsp:sp modelId="{1F0D9512-BD3C-284E-BC5D-25C773F8B214}">
      <dsp:nvSpPr>
        <dsp:cNvPr id="0" name=""/>
        <dsp:cNvSpPr/>
      </dsp:nvSpPr>
      <dsp:spPr>
        <a:xfrm>
          <a:off x="2936097" y="1797771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SBV</a:t>
          </a:r>
        </a:p>
      </dsp:txBody>
      <dsp:txXfrm>
        <a:off x="3031510" y="1893184"/>
        <a:ext cx="460692" cy="460692"/>
      </dsp:txXfrm>
    </dsp:sp>
    <dsp:sp modelId="{7A66BED7-4D67-0C47-BAD6-9D81C490259C}">
      <dsp:nvSpPr>
        <dsp:cNvPr id="0" name=""/>
        <dsp:cNvSpPr/>
      </dsp:nvSpPr>
      <dsp:spPr>
        <a:xfrm rot="3240000">
          <a:off x="2201119" y="2134878"/>
          <a:ext cx="34643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218240" y="2156655"/>
        <a:ext cx="263367" cy="166137"/>
      </dsp:txXfrm>
    </dsp:sp>
    <dsp:sp modelId="{F3F7176F-0669-5C40-A1EF-6FF09557665E}">
      <dsp:nvSpPr>
        <dsp:cNvPr id="0" name=""/>
        <dsp:cNvSpPr/>
      </dsp:nvSpPr>
      <dsp:spPr>
        <a:xfrm>
          <a:off x="2437920" y="2483451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LA</a:t>
          </a:r>
        </a:p>
      </dsp:txBody>
      <dsp:txXfrm>
        <a:off x="2533333" y="2578864"/>
        <a:ext cx="460692" cy="460692"/>
      </dsp:txXfrm>
    </dsp:sp>
    <dsp:sp modelId="{B8095E5E-9EC7-D14F-BCA4-3EBA4F23A5C4}">
      <dsp:nvSpPr>
        <dsp:cNvPr id="0" name=""/>
        <dsp:cNvSpPr/>
      </dsp:nvSpPr>
      <dsp:spPr>
        <a:xfrm rot="5400000">
          <a:off x="1776266" y="2254480"/>
          <a:ext cx="36269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1817800" y="2268325"/>
        <a:ext cx="279627" cy="166137"/>
      </dsp:txXfrm>
    </dsp:sp>
    <dsp:sp modelId="{4E9DEB4C-B604-E944-8955-146484ACB42E}">
      <dsp:nvSpPr>
        <dsp:cNvPr id="0" name=""/>
        <dsp:cNvSpPr/>
      </dsp:nvSpPr>
      <dsp:spPr>
        <a:xfrm>
          <a:off x="1631855" y="2745358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SPJ</a:t>
          </a:r>
        </a:p>
      </dsp:txBody>
      <dsp:txXfrm>
        <a:off x="1727268" y="2840771"/>
        <a:ext cx="460692" cy="460692"/>
      </dsp:txXfrm>
    </dsp:sp>
    <dsp:sp modelId="{67427CD8-0516-3745-BE2B-E9E5AA1C558A}">
      <dsp:nvSpPr>
        <dsp:cNvPr id="0" name=""/>
        <dsp:cNvSpPr/>
      </dsp:nvSpPr>
      <dsp:spPr>
        <a:xfrm rot="7560000">
          <a:off x="1367674" y="2134878"/>
          <a:ext cx="34643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433621" y="2156655"/>
        <a:ext cx="263367" cy="166137"/>
      </dsp:txXfrm>
    </dsp:sp>
    <dsp:sp modelId="{78DD7B51-3D6F-7F43-B310-FE71D8173AFB}">
      <dsp:nvSpPr>
        <dsp:cNvPr id="0" name=""/>
        <dsp:cNvSpPr/>
      </dsp:nvSpPr>
      <dsp:spPr>
        <a:xfrm>
          <a:off x="825789" y="2483451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DEV</a:t>
          </a:r>
        </a:p>
      </dsp:txBody>
      <dsp:txXfrm>
        <a:off x="921202" y="2578864"/>
        <a:ext cx="460692" cy="460692"/>
      </dsp:txXfrm>
    </dsp:sp>
    <dsp:sp modelId="{76257B8C-6C00-0748-BE1C-58E92838FC81}">
      <dsp:nvSpPr>
        <dsp:cNvPr id="0" name=""/>
        <dsp:cNvSpPr/>
      </dsp:nvSpPr>
      <dsp:spPr>
        <a:xfrm rot="9720000">
          <a:off x="1093926" y="1791860"/>
          <a:ext cx="308244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174961" y="1834404"/>
        <a:ext cx="225176" cy="166137"/>
      </dsp:txXfrm>
    </dsp:sp>
    <dsp:sp modelId="{007D672A-35AF-3E48-9EAA-BDB3CCA426F3}">
      <dsp:nvSpPr>
        <dsp:cNvPr id="0" name=""/>
        <dsp:cNvSpPr/>
      </dsp:nvSpPr>
      <dsp:spPr>
        <a:xfrm>
          <a:off x="327613" y="1797771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RGM</a:t>
          </a:r>
        </a:p>
      </dsp:txBody>
      <dsp:txXfrm>
        <a:off x="423026" y="1893184"/>
        <a:ext cx="460692" cy="460692"/>
      </dsp:txXfrm>
    </dsp:sp>
    <dsp:sp modelId="{166FFEC6-A546-344A-94E8-70A216C4A4E9}">
      <dsp:nvSpPr>
        <dsp:cNvPr id="0" name=""/>
        <dsp:cNvSpPr/>
      </dsp:nvSpPr>
      <dsp:spPr>
        <a:xfrm rot="11880000">
          <a:off x="1093926" y="1330757"/>
          <a:ext cx="308244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174961" y="1398971"/>
        <a:ext cx="225176" cy="166137"/>
      </dsp:txXfrm>
    </dsp:sp>
    <dsp:sp modelId="{8E0FC740-E37C-0A4C-9B54-D742443AEEA2}">
      <dsp:nvSpPr>
        <dsp:cNvPr id="0" name=""/>
        <dsp:cNvSpPr/>
      </dsp:nvSpPr>
      <dsp:spPr>
        <a:xfrm>
          <a:off x="327613" y="950223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TMS</a:t>
          </a:r>
        </a:p>
      </dsp:txBody>
      <dsp:txXfrm>
        <a:off x="423026" y="1045636"/>
        <a:ext cx="460692" cy="460692"/>
      </dsp:txXfrm>
    </dsp:sp>
    <dsp:sp modelId="{20D3D329-34C7-2243-945F-8CC998823F50}">
      <dsp:nvSpPr>
        <dsp:cNvPr id="0" name=""/>
        <dsp:cNvSpPr/>
      </dsp:nvSpPr>
      <dsp:spPr>
        <a:xfrm rot="14040000">
          <a:off x="1367674" y="987739"/>
          <a:ext cx="346435" cy="27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433621" y="1076720"/>
        <a:ext cx="263367" cy="166137"/>
      </dsp:txXfrm>
    </dsp:sp>
    <dsp:sp modelId="{F8BDFAD6-0FFB-9D4E-8ABA-B8D8A68819C5}">
      <dsp:nvSpPr>
        <dsp:cNvPr id="0" name=""/>
        <dsp:cNvSpPr/>
      </dsp:nvSpPr>
      <dsp:spPr>
        <a:xfrm>
          <a:off x="825789" y="264542"/>
          <a:ext cx="651518" cy="651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...</a:t>
          </a:r>
        </a:p>
      </dsp:txBody>
      <dsp:txXfrm>
        <a:off x="921202" y="359955"/>
        <a:ext cx="460692" cy="46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E9AE-8D96-4983-8288-6872485EB43C}" type="datetimeFigureOut">
              <a:rPr lang="de-DE" smtClean="0"/>
              <a:t>21.11.2021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03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7C681-CA53-488E-AD01-4FA8A3D22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41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2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7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Jeder Studi kann Anträge in das </a:t>
            </a:r>
            <a:r>
              <a:rPr lang="de-DE" dirty="0" err="1"/>
              <a:t>StuPa</a:t>
            </a:r>
            <a:r>
              <a:rPr lang="de-DE" dirty="0"/>
              <a:t> bringen!</a:t>
            </a:r>
          </a:p>
          <a:p>
            <a:r>
              <a:rPr lang="de-DE" dirty="0"/>
              <a:t>Die </a:t>
            </a:r>
            <a:r>
              <a:rPr lang="de-DE" dirty="0" err="1"/>
              <a:t>StuPa</a:t>
            </a:r>
            <a:r>
              <a:rPr lang="de-DE" dirty="0"/>
              <a:t> Sitzungen sind öffentlich.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35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Ebenso wird jedes Jahr das </a:t>
            </a:r>
            <a:r>
              <a:rPr lang="de-DE" dirty="0" err="1"/>
              <a:t>StuPa</a:t>
            </a:r>
            <a:r>
              <a:rPr lang="de-DE" dirty="0"/>
              <a:t> gewählt.</a:t>
            </a:r>
          </a:p>
          <a:p>
            <a:r>
              <a:rPr lang="de-DE" dirty="0"/>
              <a:t>Es stellen sich Personen innerhalb von selbstorganisierten Listen zur Wahl (wie Parteien), je nach dem wie viele Stimmen eine Liste erhält werden die 21 Plätze des </a:t>
            </a:r>
            <a:r>
              <a:rPr lang="de-DE" dirty="0" err="1"/>
              <a:t>StuPas</a:t>
            </a:r>
            <a:r>
              <a:rPr lang="de-DE" dirty="0"/>
              <a:t> verteilt.</a:t>
            </a:r>
            <a:br>
              <a:rPr lang="de-DE" dirty="0"/>
            </a:br>
            <a:r>
              <a:rPr lang="de-DE" dirty="0"/>
              <a:t>Vergleichbar mit den „normalen“ Wahlen.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88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Ebenso wird jedes Jahr das </a:t>
            </a:r>
            <a:r>
              <a:rPr lang="de-DE" dirty="0" err="1"/>
              <a:t>StuPa</a:t>
            </a:r>
            <a:r>
              <a:rPr lang="de-DE" dirty="0"/>
              <a:t> gewählt.</a:t>
            </a:r>
          </a:p>
          <a:p>
            <a:r>
              <a:rPr lang="de-DE" dirty="0"/>
              <a:t>Es stellen sich Personen innerhalb von selbstorganisierten Listen zur Wahl (wie Parteien), je nach dem wie viele Stimmen eine Liste erhält werden die 21 Plätze des </a:t>
            </a:r>
            <a:r>
              <a:rPr lang="de-DE" dirty="0" err="1"/>
              <a:t>StuPas</a:t>
            </a:r>
            <a:r>
              <a:rPr lang="de-DE" dirty="0"/>
              <a:t> verteilt.</a:t>
            </a:r>
            <a:br>
              <a:rPr lang="de-DE" dirty="0"/>
            </a:br>
            <a:r>
              <a:rPr lang="de-DE" dirty="0"/>
              <a:t>Vergleichbar mit den „normalen“ Wahlen.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1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6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Vergleichbar mit der Schülervertretung einer Schule.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75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87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2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73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505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3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gibt noch andere Gremien, die nicht auf dem </a:t>
            </a:r>
            <a:r>
              <a:rPr lang="de-DE" dirty="0" err="1"/>
              <a:t>Organigram</a:t>
            </a:r>
            <a:r>
              <a:rPr lang="de-DE" dirty="0"/>
              <a:t> eingetragen sind.</a:t>
            </a:r>
            <a:br>
              <a:rPr lang="de-DE" dirty="0"/>
            </a:br>
            <a:r>
              <a:rPr lang="de-DE" dirty="0"/>
              <a:t>Senat gründet und besetzt UK, Prüfungsausschüsse und andere Gremien wie Qualitätsverbesserungskommission, Sportlehrer*innen Ausbildungszentrum, Gleichstellungskommission etc.</a:t>
            </a:r>
          </a:p>
          <a:p>
            <a:r>
              <a:rPr lang="de-DE" dirty="0"/>
              <a:t>Diese Gremien beraten in ihren Themen den Senat und das Rektorat, welche die Beschlüsse fassen.</a:t>
            </a:r>
            <a:br>
              <a:rPr lang="de-DE" dirty="0"/>
            </a:br>
            <a:r>
              <a:rPr lang="de-DE" dirty="0"/>
              <a:t>Universitätskommissionen sind themenbezogene Gremien (Studium und Lehre, Forschung, Ressourcen, Digitalisierung)</a:t>
            </a:r>
          </a:p>
          <a:p>
            <a:r>
              <a:rPr lang="de-DE" dirty="0"/>
              <a:t>Prüfungsausschüsse, Probleme bei Prüfungen (Einzelfälle wie Exmatrikulationen, Anfechtungen,…)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Weil wir Studierende auch Teil der Sporthochschule sind, sind wir in den hochschulpolitischen Gremien vertreten.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32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39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63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521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9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Vergleichbar mit der Schülervertretung einer Schule.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92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40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2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77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Jahr werden aus jedem Studiengang und Jahrgang ein*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Studiengangssprecher</a:t>
            </a:r>
            <a:r>
              <a:rPr lang="de-DE" dirty="0"/>
              <a:t>*in gewählt.</a:t>
            </a:r>
          </a:p>
          <a:p>
            <a:r>
              <a:rPr lang="de-DE" dirty="0"/>
              <a:t>Vergleichbar mit Klassensprecher*innen.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7C681-CA53-488E-AD01-4FA8A3D22A5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7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98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0EC74-4ADD-4AD8-85C5-0AA5786830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3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98A204-0F3D-4366-8522-C6B92DBF276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83" y="250406"/>
            <a:ext cx="7772039" cy="146952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1383" y="6356518"/>
            <a:ext cx="2133360" cy="364679"/>
          </a:xfrm>
        </p:spPr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723495" y="6356518"/>
            <a:ext cx="2133360" cy="364679"/>
          </a:xfrm>
        </p:spPr>
        <p:txBody>
          <a:bodyPr/>
          <a:lstStyle/>
          <a:p>
            <a:pPr lvl="0"/>
            <a:fld id="{D47296F1-8DA9-403A-AFB8-C03971F9B899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0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B896AB-D0B3-4663-9E71-F763E982BB5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12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7F6C68-8680-4AD4-B9E0-75DB1BDC1F9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21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C49E6-8044-4D54-9938-ADD4697862B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20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38B47E-A19E-4E56-A7C5-0E82E04D70D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14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433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62948D-0123-478B-A3B0-8F7CE5F9D5E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9F721-E803-41EC-850C-F5DA607D683D}" type="datetime1">
              <a:rPr lang="de-DE" smtClean="0"/>
              <a:pPr lvl="0"/>
              <a:t>21.11.2021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8BFD1B-EA44-4572-877B-4A8ED0DA68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9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de-DE" dirty="0"/>
              <a:t>Klicken Sie, um das Format des Titeltextes zu </a:t>
            </a:r>
            <a:r>
              <a:rPr lang="de-DE" dirty="0" err="1"/>
              <a:t>bearbeitenMastertitelformat</a:t>
            </a:r>
            <a:r>
              <a:rPr lang="de-DE" dirty="0"/>
              <a:t>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889F721-E803-41EC-850C-F5DA607D683D}" type="datetime1">
              <a:rPr lang="de-DE"/>
              <a:pPr lvl="0"/>
              <a:t>21.11.2021</a:t>
            </a:fld>
            <a:endParaRPr lang="de-DE"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28D6B7-825D-478F-BF47-76B0FA268617}" type="slidenum">
              <a:t>‹Nr.›</a:t>
            </a:fld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 rot="21385913">
            <a:off x="-442814" y="6254289"/>
            <a:ext cx="9377082" cy="908967"/>
          </a:xfrm>
          <a:prstGeom prst="rect">
            <a:avLst/>
          </a:prstGeom>
          <a:solidFill>
            <a:srgbClr val="B5000B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1385913">
            <a:off x="-134805" y="6421212"/>
            <a:ext cx="9377082" cy="861320"/>
          </a:xfrm>
          <a:prstGeom prst="rect">
            <a:avLst/>
          </a:prstGeom>
          <a:solidFill>
            <a:srgbClr val="B5000B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1385913">
            <a:off x="-370155" y="-391097"/>
            <a:ext cx="7464168" cy="610370"/>
          </a:xfrm>
          <a:prstGeom prst="rect">
            <a:avLst/>
          </a:prstGeom>
          <a:solidFill>
            <a:srgbClr val="B5000B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532793" y="6277318"/>
            <a:ext cx="493666" cy="493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959780" y="6277317"/>
            <a:ext cx="493666" cy="493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61" y="6271798"/>
            <a:ext cx="504704" cy="504704"/>
          </a:xfrm>
          <a:prstGeom prst="rect">
            <a:avLst/>
          </a:prstGeom>
        </p:spPr>
      </p:pic>
      <p:pic>
        <p:nvPicPr>
          <p:cNvPr id="1027" name="Picture 3" descr="C:\Users\Conti\Dropbox\Asta Conti\AStALogo NEU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23" y="6283807"/>
            <a:ext cx="481949" cy="4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538A7D5B-6FCD-403E-A02B-B5460C473D59}"/>
              </a:ext>
            </a:extLst>
          </p:cNvPr>
          <p:cNvSpPr txBox="1">
            <a:spLocks/>
          </p:cNvSpPr>
          <p:nvPr userDrawn="1"/>
        </p:nvSpPr>
        <p:spPr>
          <a:xfrm>
            <a:off x="5105158" y="6291721"/>
            <a:ext cx="2895120" cy="36467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www.asta-spoho.de</a:t>
            </a:r>
            <a:br>
              <a:rPr lang="de-DE" dirty="0"/>
            </a:br>
            <a:r>
              <a:rPr lang="de-DE" dirty="0"/>
              <a:t>hochschulpolitik@asta-spoho.de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eaLnBrk="1" hangingPunct="1">
        <a:spcBef>
          <a:spcPts val="0"/>
        </a:spcBef>
        <a:spcAft>
          <a:spcPts val="0"/>
        </a:spcAft>
        <a:buNone/>
        <a:tabLst/>
        <a:defRPr lang="de-DE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eaLnBrk="1" hangingPunct="1">
        <a:spcBef>
          <a:spcPts val="0"/>
        </a:spcBef>
        <a:spcAft>
          <a:spcPts val="1417"/>
        </a:spcAft>
        <a:tabLst/>
        <a:defRPr lang="de-D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8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5856F060-7BA8-4475-8AA9-14ABFE2FD22D}"/>
              </a:ext>
            </a:extLst>
          </p:cNvPr>
          <p:cNvSpPr/>
          <p:nvPr/>
        </p:nvSpPr>
        <p:spPr>
          <a:xfrm rot="16200000">
            <a:off x="7823406" y="1333047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leitet &gt;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0A3B5E62-C463-48FB-A7E5-28A56036089E}"/>
              </a:ext>
            </a:extLst>
          </p:cNvPr>
          <p:cNvSpPr/>
          <p:nvPr/>
        </p:nvSpPr>
        <p:spPr>
          <a:xfrm rot="16200000">
            <a:off x="363231" y="1340028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leitet &gt;</a:t>
            </a: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17188FE6-E30D-4B29-B09E-A380A9DF2B37}"/>
              </a:ext>
            </a:extLst>
          </p:cNvPr>
          <p:cNvSpPr/>
          <p:nvPr/>
        </p:nvSpPr>
        <p:spPr>
          <a:xfrm rot="16200000">
            <a:off x="7823406" y="2306928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zuständig</a:t>
            </a: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B61A3B5B-E80A-427F-84B0-9BC4D01F46EE}"/>
              </a:ext>
            </a:extLst>
          </p:cNvPr>
          <p:cNvSpPr/>
          <p:nvPr/>
        </p:nvSpPr>
        <p:spPr>
          <a:xfrm rot="16200000">
            <a:off x="359338" y="2313406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zuständig</a:t>
            </a: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E440A354-5F04-471C-A351-981EC80C7D46}"/>
              </a:ext>
            </a:extLst>
          </p:cNvPr>
          <p:cNvSpPr/>
          <p:nvPr/>
        </p:nvSpPr>
        <p:spPr>
          <a:xfrm rot="16200000">
            <a:off x="7823406" y="3268616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9FD2A994-240E-490C-A144-1F2775F7B410}"/>
              </a:ext>
            </a:extLst>
          </p:cNvPr>
          <p:cNvSpPr/>
          <p:nvPr/>
        </p:nvSpPr>
        <p:spPr>
          <a:xfrm rot="16200000">
            <a:off x="359337" y="3259185"/>
            <a:ext cx="961258" cy="201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0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6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5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09500" y="660055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Studiengangs-sprecher*innen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494689" y="4821326"/>
            <a:ext cx="619760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71B2C07-6F33-4F62-BE4F-59D427D69CF2}"/>
              </a:ext>
            </a:extLst>
          </p:cNvPr>
          <p:cNvSpPr/>
          <p:nvPr/>
        </p:nvSpPr>
        <p:spPr>
          <a:xfrm>
            <a:off x="40194" y="2757951"/>
            <a:ext cx="1706871" cy="35959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300" dirty="0">
                <a:solidFill>
                  <a:schemeClr val="bg1"/>
                </a:solidFill>
              </a:rPr>
              <a:t>Technik &amp; Verwaltung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F76BC5D-2394-4838-BA07-B8F93B011031}"/>
              </a:ext>
            </a:extLst>
          </p:cNvPr>
          <p:cNvSpPr/>
          <p:nvPr/>
        </p:nvSpPr>
        <p:spPr>
          <a:xfrm>
            <a:off x="40194" y="3585380"/>
            <a:ext cx="1706871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Personalrat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Technik &amp; Verwaltung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8845574E-8B9F-4F76-B87D-278DC91C8BA0}"/>
              </a:ext>
            </a:extLst>
          </p:cNvPr>
          <p:cNvSpPr/>
          <p:nvPr/>
        </p:nvSpPr>
        <p:spPr>
          <a:xfrm>
            <a:off x="7396478" y="2749794"/>
            <a:ext cx="1706871" cy="35959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300" dirty="0">
                <a:solidFill>
                  <a:schemeClr val="bg1"/>
                </a:solidFill>
              </a:rPr>
              <a:t>Akad. Mittelbau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B5C1521-3649-4A10-A968-1D8D3B49CC45}"/>
              </a:ext>
            </a:extLst>
          </p:cNvPr>
          <p:cNvSpPr/>
          <p:nvPr/>
        </p:nvSpPr>
        <p:spPr>
          <a:xfrm>
            <a:off x="7396478" y="3589835"/>
            <a:ext cx="1706871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Personalrat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Wissenschaft  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0CA7FDE-7DE1-4DE0-AC04-989EFC95C391}"/>
              </a:ext>
            </a:extLst>
          </p:cNvPr>
          <p:cNvSpPr/>
          <p:nvPr/>
        </p:nvSpPr>
        <p:spPr>
          <a:xfrm>
            <a:off x="343413" y="787478"/>
            <a:ext cx="98552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Dezernat I-IV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+ Stabsstellen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3735B97F-77EB-497B-936D-5404C0247F5A}"/>
              </a:ext>
            </a:extLst>
          </p:cNvPr>
          <p:cNvSpPr/>
          <p:nvPr/>
        </p:nvSpPr>
        <p:spPr>
          <a:xfrm>
            <a:off x="7675675" y="787478"/>
            <a:ext cx="125672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Stabsstelle Akad. Planung &amp; Steuerung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9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10775" y="651048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2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5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1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</p:spTree>
    <p:extLst>
      <p:ext uri="{BB962C8B-B14F-4D97-AF65-F5344CB8AC3E}">
        <p14:creationId xmlns:p14="http://schemas.microsoft.com/office/powerpoint/2010/main" val="244936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5775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8073" y="3388985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2484" y="4566073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AB2E495-8E0B-4E2A-9097-C0F96953428C}"/>
              </a:ext>
            </a:extLst>
          </p:cNvPr>
          <p:cNvSpPr txBox="1"/>
          <p:nvPr/>
        </p:nvSpPr>
        <p:spPr>
          <a:xfrm>
            <a:off x="208846" y="1207004"/>
            <a:ext cx="34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</a:p>
        </p:txBody>
      </p:sp>
    </p:spTree>
    <p:extLst>
      <p:ext uri="{BB962C8B-B14F-4D97-AF65-F5344CB8AC3E}">
        <p14:creationId xmlns:p14="http://schemas.microsoft.com/office/powerpoint/2010/main" val="19938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1" grpId="0" animBg="1"/>
      <p:bldP spid="110" grpId="0" animBg="1"/>
      <p:bldP spid="10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F21006A-AAA6-F24F-AA24-8D1720D57DAD}"/>
              </a:ext>
            </a:extLst>
          </p:cNvPr>
          <p:cNvSpPr txBox="1"/>
          <p:nvPr/>
        </p:nvSpPr>
        <p:spPr>
          <a:xfrm>
            <a:off x="2064657" y="1868204"/>
            <a:ext cx="2507343" cy="20928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/>
              <a:t>Studentische Wahlen</a:t>
            </a:r>
          </a:p>
          <a:p>
            <a:pPr algn="ctr"/>
            <a:r>
              <a:rPr lang="de-DE" sz="2000" u="sng" dirty="0"/>
              <a:t>SGS für Studiengang x</a:t>
            </a:r>
          </a:p>
          <a:p>
            <a:pPr algn="ctr"/>
            <a:endParaRPr lang="de-DE" u="sng" dirty="0"/>
          </a:p>
          <a:p>
            <a:pPr algn="ctr"/>
            <a:r>
              <a:rPr lang="de-DE" dirty="0"/>
              <a:t>Person 1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Person 2	o</a:t>
            </a:r>
          </a:p>
          <a:p>
            <a:pPr algn="ctr"/>
            <a:r>
              <a:rPr lang="de-DE" dirty="0"/>
              <a:t>…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A5C8481-4C55-5A4C-AA23-C27019E35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04168"/>
              </p:ext>
            </p:extLst>
          </p:nvPr>
        </p:nvGraphicFramePr>
        <p:xfrm>
          <a:off x="4906935" y="1729243"/>
          <a:ext cx="3915229" cy="339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C15B1729-375D-DB48-A314-0C174798D1D4}"/>
              </a:ext>
            </a:extLst>
          </p:cNvPr>
          <p:cNvSpPr txBox="1"/>
          <p:nvPr/>
        </p:nvSpPr>
        <p:spPr>
          <a:xfrm>
            <a:off x="685800" y="4184470"/>
            <a:ext cx="5614229" cy="156966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Aufgaben: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Ansprechpersonen für Studiengang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Austausch mit </a:t>
            </a:r>
            <a:r>
              <a:rPr lang="de-DE" sz="2400" dirty="0" err="1"/>
              <a:t>Studiengangsleitung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Einsatz für Studierende des Studiengangs</a:t>
            </a:r>
            <a:endParaRPr lang="de-DE" sz="2000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0270BFC9-2D85-4217-8BE6-8BD86718EB09}"/>
              </a:ext>
            </a:extLst>
          </p:cNvPr>
          <p:cNvSpPr txBox="1">
            <a:spLocks/>
          </p:cNvSpPr>
          <p:nvPr/>
        </p:nvSpPr>
        <p:spPr>
          <a:xfrm>
            <a:off x="128249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Studiengangssprecher*innen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(SGS)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0E4BF43-1B76-46D3-8BA4-1B7889604595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5775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8073" y="3388985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2484" y="4566073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AB2E495-8E0B-4E2A-9097-C0F96953428C}"/>
              </a:ext>
            </a:extLst>
          </p:cNvPr>
          <p:cNvSpPr txBox="1"/>
          <p:nvPr/>
        </p:nvSpPr>
        <p:spPr>
          <a:xfrm>
            <a:off x="208846" y="1207004"/>
            <a:ext cx="34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</a:p>
        </p:txBody>
      </p:sp>
    </p:spTree>
    <p:extLst>
      <p:ext uri="{BB962C8B-B14F-4D97-AF65-F5344CB8AC3E}">
        <p14:creationId xmlns:p14="http://schemas.microsoft.com/office/powerpoint/2010/main" val="14915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1" grpId="0" animBg="1"/>
      <p:bldP spid="110" grpId="0" animBg="1"/>
      <p:bldP spid="10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5589C631-DFBC-4C2E-A832-39A5246FC9BA}"/>
              </a:ext>
            </a:extLst>
          </p:cNvPr>
          <p:cNvSpPr txBox="1">
            <a:spLocks/>
          </p:cNvSpPr>
          <p:nvPr/>
        </p:nvSpPr>
        <p:spPr>
          <a:xfrm>
            <a:off x="128249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Studierendenparlament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(</a:t>
            </a:r>
            <a:r>
              <a:rPr lang="de-DE" sz="4400" dirty="0" err="1">
                <a:solidFill>
                  <a:schemeClr val="tx1"/>
                </a:solidFill>
              </a:rPr>
              <a:t>StuPa</a:t>
            </a:r>
            <a:r>
              <a:rPr lang="de-DE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654FC268-DBE7-472F-A3B0-AFCA5913751F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5037FE75-0066-4ACA-94B9-8B91FE1E24BF}"/>
              </a:ext>
            </a:extLst>
          </p:cNvPr>
          <p:cNvSpPr txBox="1">
            <a:spLocks/>
          </p:cNvSpPr>
          <p:nvPr/>
        </p:nvSpPr>
        <p:spPr>
          <a:xfrm>
            <a:off x="1818119" y="2317062"/>
            <a:ext cx="7223580" cy="29364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algn="l" rtl="0" eaLnBrk="1" hangingPunct="1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/>
              <a:t>Höchstes beschlussfassendes Organ der Studierendenschaft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/>
              <a:t>Beratung und Beschlussfassung über Angelegenheiten der Studierendenschaft, zum Beispiel: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de-DE" sz="1600" dirty="0"/>
              <a:t>Semesterticket (Beitragsordnung)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de-DE" sz="1600" dirty="0"/>
              <a:t>Haushalt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de-DE" sz="1600" dirty="0"/>
              <a:t>Studentische Anträge &amp; Initiativen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de-DE" sz="1600" dirty="0"/>
              <a:t>Wahlordnung &amp; -zeitraum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de-DE" sz="1600" dirty="0"/>
              <a:t>Satzung der Studierendenschaft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Ausschreibung, Wahl und Kontrolle des AStAs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01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C7AEEAA-7456-E441-9D3F-D58CC9446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82226"/>
              </p:ext>
            </p:extLst>
          </p:nvPr>
        </p:nvGraphicFramePr>
        <p:xfrm>
          <a:off x="3483429" y="1948208"/>
          <a:ext cx="5660571" cy="351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ECACEF0A-83D1-F14B-B63B-6DD745DC9355}"/>
              </a:ext>
            </a:extLst>
          </p:cNvPr>
          <p:cNvSpPr txBox="1"/>
          <p:nvPr/>
        </p:nvSpPr>
        <p:spPr>
          <a:xfrm>
            <a:off x="685800" y="2467429"/>
            <a:ext cx="2507343" cy="31700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/>
              <a:t>Studentische Wahlen</a:t>
            </a:r>
          </a:p>
          <a:p>
            <a:pPr algn="ctr"/>
            <a:r>
              <a:rPr lang="de-DE" sz="2000" u="sng" dirty="0" err="1"/>
              <a:t>StuPa</a:t>
            </a:r>
            <a:endParaRPr lang="de-DE" sz="2000" u="sng" dirty="0"/>
          </a:p>
          <a:p>
            <a:pPr algn="ctr"/>
            <a:endParaRPr lang="de-DE" u="sng" dirty="0"/>
          </a:p>
          <a:p>
            <a:pPr algn="ctr"/>
            <a:r>
              <a:rPr lang="de-DE" dirty="0"/>
              <a:t>Liste 1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2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3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4	o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B080ED5-6228-8449-BF80-2550C12B98CF}"/>
              </a:ext>
            </a:extLst>
          </p:cNvPr>
          <p:cNvSpPr txBox="1"/>
          <p:nvPr/>
        </p:nvSpPr>
        <p:spPr>
          <a:xfrm>
            <a:off x="5434763" y="3306140"/>
            <a:ext cx="1476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21 Personen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52313339-24D5-4439-8973-1FC8B62B9E6D}"/>
              </a:ext>
            </a:extLst>
          </p:cNvPr>
          <p:cNvSpPr txBox="1">
            <a:spLocks/>
          </p:cNvSpPr>
          <p:nvPr/>
        </p:nvSpPr>
        <p:spPr>
          <a:xfrm>
            <a:off x="128249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Studierendenparlament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(</a:t>
            </a:r>
            <a:r>
              <a:rPr lang="de-DE" sz="4400" dirty="0" err="1">
                <a:solidFill>
                  <a:schemeClr val="tx1"/>
                </a:solidFill>
              </a:rPr>
              <a:t>StuPa</a:t>
            </a:r>
            <a:r>
              <a:rPr lang="de-DE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EA1604B0-985F-4A0D-ACC2-07DFB1B7C36B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35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C7AEEAA-7456-E441-9D3F-D58CC9446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417869"/>
              </p:ext>
            </p:extLst>
          </p:nvPr>
        </p:nvGraphicFramePr>
        <p:xfrm>
          <a:off x="3483429" y="1786888"/>
          <a:ext cx="5660571" cy="385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ECACEF0A-83D1-F14B-B63B-6DD745DC9355}"/>
              </a:ext>
            </a:extLst>
          </p:cNvPr>
          <p:cNvSpPr txBox="1"/>
          <p:nvPr/>
        </p:nvSpPr>
        <p:spPr>
          <a:xfrm>
            <a:off x="685800" y="2467429"/>
            <a:ext cx="2507343" cy="31700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/>
              <a:t>Studentische Wahlen</a:t>
            </a:r>
          </a:p>
          <a:p>
            <a:pPr algn="ctr"/>
            <a:r>
              <a:rPr lang="de-DE" sz="2000" u="sng" dirty="0" err="1"/>
              <a:t>StuPa</a:t>
            </a:r>
            <a:endParaRPr lang="de-DE" sz="2000" u="sng" dirty="0"/>
          </a:p>
          <a:p>
            <a:pPr algn="ctr"/>
            <a:endParaRPr lang="de-DE" u="sng" dirty="0"/>
          </a:p>
          <a:p>
            <a:pPr algn="ctr"/>
            <a:r>
              <a:rPr lang="de-DE" dirty="0"/>
              <a:t>Liste 1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2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3	o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Liste 4	o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B080ED5-6228-8449-BF80-2550C12B98CF}"/>
              </a:ext>
            </a:extLst>
          </p:cNvPr>
          <p:cNvSpPr txBox="1"/>
          <p:nvPr/>
        </p:nvSpPr>
        <p:spPr>
          <a:xfrm>
            <a:off x="5434763" y="3306140"/>
            <a:ext cx="1476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21 Personen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52313339-24D5-4439-8973-1FC8B62B9E6D}"/>
              </a:ext>
            </a:extLst>
          </p:cNvPr>
          <p:cNvSpPr txBox="1">
            <a:spLocks/>
          </p:cNvSpPr>
          <p:nvPr/>
        </p:nvSpPr>
        <p:spPr>
          <a:xfrm>
            <a:off x="128249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Studierendenparlament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(</a:t>
            </a:r>
            <a:r>
              <a:rPr lang="de-DE" sz="4400" dirty="0" err="1">
                <a:solidFill>
                  <a:schemeClr val="tx1"/>
                </a:solidFill>
              </a:rPr>
              <a:t>StuPa</a:t>
            </a:r>
            <a:r>
              <a:rPr lang="de-DE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EA1604B0-985F-4A0D-ACC2-07DFB1B7C36B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xplosion: 14 Zacken 6">
            <a:extLst>
              <a:ext uri="{FF2B5EF4-FFF2-40B4-BE49-F238E27FC236}">
                <a16:creationId xmlns:a16="http://schemas.microsoft.com/office/drawing/2014/main" id="{2047804F-047D-4CCC-AF46-DDFF3BF89A68}"/>
              </a:ext>
            </a:extLst>
          </p:cNvPr>
          <p:cNvSpPr/>
          <p:nvPr/>
        </p:nvSpPr>
        <p:spPr>
          <a:xfrm>
            <a:off x="3513368" y="1917594"/>
            <a:ext cx="5773259" cy="3177202"/>
          </a:xfrm>
          <a:prstGeom prst="irregularSeal2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StuPa</a:t>
            </a: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-Sitzung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Dienstag, 30.11.,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18:00 - 24:00 Uhr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Hörsaal 2</a:t>
            </a:r>
          </a:p>
        </p:txBody>
      </p:sp>
    </p:spTree>
    <p:extLst>
      <p:ext uri="{BB962C8B-B14F-4D97-AF65-F5344CB8AC3E}">
        <p14:creationId xmlns:p14="http://schemas.microsoft.com/office/powerpoint/2010/main" val="10522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5775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8073" y="3388985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2484" y="4566073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AB2E495-8E0B-4E2A-9097-C0F96953428C}"/>
              </a:ext>
            </a:extLst>
          </p:cNvPr>
          <p:cNvSpPr txBox="1"/>
          <p:nvPr/>
        </p:nvSpPr>
        <p:spPr>
          <a:xfrm>
            <a:off x="208846" y="1207004"/>
            <a:ext cx="34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</a:p>
        </p:txBody>
      </p:sp>
    </p:spTree>
    <p:extLst>
      <p:ext uri="{BB962C8B-B14F-4D97-AF65-F5344CB8AC3E}">
        <p14:creationId xmlns:p14="http://schemas.microsoft.com/office/powerpoint/2010/main" val="14508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1" grpId="0" animBg="1"/>
      <p:bldP spid="108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79140B6-EC9B-46FA-A165-3DF0BA0BC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39" y="2313387"/>
            <a:ext cx="1489860" cy="14898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F27AE6-5D4C-4EF6-A14B-BD5B80AD5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7" y="1661295"/>
            <a:ext cx="1517780" cy="15109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2D8B25D-D371-4401-91D0-C26E54AE8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7" y="3021120"/>
            <a:ext cx="1519237" cy="15192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889" y="1267996"/>
            <a:ext cx="861822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</a:rPr>
              <a:t>1.Orgatreffen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61B9A1-F14A-194A-8E9A-9C1275AAF8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906" y="2250180"/>
            <a:ext cx="1661271" cy="1691753"/>
          </a:xfrm>
          <a:prstGeom prst="rect">
            <a:avLst/>
          </a:prstGeom>
        </p:spPr>
      </p:pic>
      <p:pic>
        <p:nvPicPr>
          <p:cNvPr id="41" name="Grafik 40" descr="Ein Bild, das Person, draußen, lächelnd, Mann enthält.&#10;&#10;Automatisch generierte Beschreibung">
            <a:extLst>
              <a:ext uri="{FF2B5EF4-FFF2-40B4-BE49-F238E27FC236}">
                <a16:creationId xmlns:a16="http://schemas.microsoft.com/office/drawing/2014/main" id="{A51569EA-3D2D-DC4C-9B9D-5AF2AE6715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1" y="1401963"/>
            <a:ext cx="1588828" cy="1561668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B4EDA21E-622A-482C-9CDD-868074A2F8EF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76C81D2D-F35D-4F4B-B68C-BA2B1CF39DA4}"/>
              </a:ext>
            </a:extLst>
          </p:cNvPr>
          <p:cNvSpPr txBox="1">
            <a:spLocks/>
          </p:cNvSpPr>
          <p:nvPr/>
        </p:nvSpPr>
        <p:spPr>
          <a:xfrm>
            <a:off x="128249" y="651908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Allgemeiner Studierendenausschuss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				(AStA)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716504-A4A3-4DDB-9231-70ADB3E024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7" y="3418991"/>
            <a:ext cx="1558801" cy="15588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7D3A3E-ADFD-45B3-9998-99F31BFC7A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" y="1985476"/>
            <a:ext cx="1519237" cy="15192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391D2A-601F-41FA-A65E-7BB136719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84" y="4082923"/>
            <a:ext cx="1558801" cy="15588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0EE496-D506-4B4D-B03C-5EA137071C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" y="3803247"/>
            <a:ext cx="1519237" cy="155880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BA4F04B-235B-4A55-9180-3683852CCF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51" y="4082923"/>
            <a:ext cx="1519237" cy="154101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5B758-CDF7-44C7-83E4-17AEFC530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5" y="4686855"/>
            <a:ext cx="1519237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8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2">
            <a:extLst>
              <a:ext uri="{FF2B5EF4-FFF2-40B4-BE49-F238E27FC236}">
                <a16:creationId xmlns:a16="http://schemas.microsoft.com/office/drawing/2014/main" id="{F41E4976-9FB1-4F31-B192-E7A51135F330}"/>
              </a:ext>
            </a:extLst>
          </p:cNvPr>
          <p:cNvSpPr txBox="1">
            <a:spLocks/>
          </p:cNvSpPr>
          <p:nvPr/>
        </p:nvSpPr>
        <p:spPr>
          <a:xfrm>
            <a:off x="128249" y="651908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Allgemeiner Studierendenausschuss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				(AStA)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E3CD78-9294-5840-BCB8-BB5012C73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7068" y="1251313"/>
            <a:ext cx="2003760" cy="20405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52225-7C0E-1B48-8B12-7F5673E8BE61}"/>
              </a:ext>
            </a:extLst>
          </p:cNvPr>
          <p:cNvSpPr txBox="1"/>
          <p:nvPr/>
        </p:nvSpPr>
        <p:spPr>
          <a:xfrm>
            <a:off x="536017" y="1893391"/>
            <a:ext cx="962580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Vorsitz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F8B947-C0E1-3046-986E-F6F437016A74}"/>
              </a:ext>
            </a:extLst>
          </p:cNvPr>
          <p:cNvSpPr txBox="1"/>
          <p:nvPr/>
        </p:nvSpPr>
        <p:spPr>
          <a:xfrm>
            <a:off x="2048977" y="2009548"/>
            <a:ext cx="1270605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Finanzen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8A00DB-6B73-044C-BE63-A20F8917B096}"/>
              </a:ext>
            </a:extLst>
          </p:cNvPr>
          <p:cNvSpPr txBox="1"/>
          <p:nvPr/>
        </p:nvSpPr>
        <p:spPr>
          <a:xfrm>
            <a:off x="3989298" y="2686221"/>
            <a:ext cx="2320594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Öffentlichkeitsarbeit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1632E0-A057-4346-B890-C4E553BA705A}"/>
              </a:ext>
            </a:extLst>
          </p:cNvPr>
          <p:cNvSpPr txBox="1"/>
          <p:nvPr/>
        </p:nvSpPr>
        <p:spPr>
          <a:xfrm>
            <a:off x="2963332" y="5699108"/>
            <a:ext cx="3047999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Veranstaltungen &amp; Support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3CBBCC-3644-6845-92DC-B341BB376FE7}"/>
              </a:ext>
            </a:extLst>
          </p:cNvPr>
          <p:cNvSpPr txBox="1"/>
          <p:nvPr/>
        </p:nvSpPr>
        <p:spPr>
          <a:xfrm>
            <a:off x="3624838" y="3268341"/>
            <a:ext cx="5137212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Studium, Hochschulpolitik &amp; politische 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5683E0-82E4-604C-AD36-7805625F12A7}"/>
              </a:ext>
            </a:extLst>
          </p:cNvPr>
          <p:cNvSpPr txBox="1"/>
          <p:nvPr/>
        </p:nvSpPr>
        <p:spPr>
          <a:xfrm>
            <a:off x="191320" y="5196354"/>
            <a:ext cx="3048000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Ökologische Nachhaltigkeit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2AF0F7-397A-284D-A51E-A4B6985AACCC}"/>
              </a:ext>
            </a:extLst>
          </p:cNvPr>
          <p:cNvSpPr txBox="1"/>
          <p:nvPr/>
        </p:nvSpPr>
        <p:spPr>
          <a:xfrm>
            <a:off x="1024079" y="2686221"/>
            <a:ext cx="2502707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Erstsemester*innen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908FC6-357A-1B45-87FE-425A9AE2FC64}"/>
              </a:ext>
            </a:extLst>
          </p:cNvPr>
          <p:cNvSpPr txBox="1"/>
          <p:nvPr/>
        </p:nvSpPr>
        <p:spPr>
          <a:xfrm>
            <a:off x="369143" y="5805982"/>
            <a:ext cx="2258908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Gesundheit &amp; Sport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583EC1-4534-1F4E-8AC1-BB87D4AE8C78}"/>
              </a:ext>
            </a:extLst>
          </p:cNvPr>
          <p:cNvSpPr txBox="1"/>
          <p:nvPr/>
        </p:nvSpPr>
        <p:spPr>
          <a:xfrm>
            <a:off x="137966" y="3288184"/>
            <a:ext cx="3048001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Kultur &amp; Internationales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595073-0CE1-994B-9445-ED3E9328131D}"/>
              </a:ext>
            </a:extLst>
          </p:cNvPr>
          <p:cNvSpPr txBox="1"/>
          <p:nvPr/>
        </p:nvSpPr>
        <p:spPr>
          <a:xfrm>
            <a:off x="5470658" y="2104101"/>
            <a:ext cx="1052285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Soziales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3E6EB8-A7A0-6741-8BFE-88795D7192E4}"/>
              </a:ext>
            </a:extLst>
          </p:cNvPr>
          <p:cNvSpPr txBox="1"/>
          <p:nvPr/>
        </p:nvSpPr>
        <p:spPr>
          <a:xfrm>
            <a:off x="4778751" y="5189087"/>
            <a:ext cx="4109128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Antidiskriminierung &amp; Antifaschismus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2E0C92-05CF-604D-B408-68679689502E}"/>
              </a:ext>
            </a:extLst>
          </p:cNvPr>
          <p:cNvSpPr txBox="1"/>
          <p:nvPr/>
        </p:nvSpPr>
        <p:spPr>
          <a:xfrm>
            <a:off x="324938" y="3763004"/>
            <a:ext cx="77217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WER? 	– 	Studierende, jährlich gewählt vom </a:t>
            </a:r>
            <a:r>
              <a:rPr lang="de-DE" sz="2000" dirty="0" err="1"/>
              <a:t>StuPa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WO? 		– 	Institutsgebäude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KONTAKT? 	– 	Email, Facebook,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INTERESSE? 	– 	wöchentliche öffentliche AStA-Sitzung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4FAEAE56-CD04-449D-8492-E8F132467AC3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xplosion: 14 Zacken 1">
            <a:extLst>
              <a:ext uri="{FF2B5EF4-FFF2-40B4-BE49-F238E27FC236}">
                <a16:creationId xmlns:a16="http://schemas.microsoft.com/office/drawing/2014/main" id="{3807D542-0245-4F0D-9179-16C247129026}"/>
              </a:ext>
            </a:extLst>
          </p:cNvPr>
          <p:cNvSpPr/>
          <p:nvPr/>
        </p:nvSpPr>
        <p:spPr>
          <a:xfrm>
            <a:off x="4487331" y="2717212"/>
            <a:ext cx="5773259" cy="3177202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AStA-Sitzung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jeden Mittwoch,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20:00 - 22:00 Uhr im Senatssaal IG 1</a:t>
            </a:r>
          </a:p>
        </p:txBody>
      </p:sp>
    </p:spTree>
    <p:extLst>
      <p:ext uri="{BB962C8B-B14F-4D97-AF65-F5344CB8AC3E}">
        <p14:creationId xmlns:p14="http://schemas.microsoft.com/office/powerpoint/2010/main" val="6859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6A6D5-065C-9A43-A784-4622B911C666}"/>
              </a:ext>
            </a:extLst>
          </p:cNvPr>
          <p:cNvSpPr txBox="1">
            <a:spLocks/>
          </p:cNvSpPr>
          <p:nvPr/>
        </p:nvSpPr>
        <p:spPr>
          <a:xfrm>
            <a:off x="457198" y="1711086"/>
            <a:ext cx="8686801" cy="4525920"/>
          </a:xfrm>
          <a:prstGeom prst="rect">
            <a:avLst/>
          </a:prstGeom>
        </p:spPr>
        <p:txBody>
          <a:bodyPr/>
          <a:lstStyle>
            <a:lvl1pPr algn="l" rtl="0" eaLnBrk="1" hangingPunct="1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F45829B-CB9D-4967-BE1E-DCD7AF26F700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F6D1F36-AA2F-4AF4-B412-23CF56ADCDA7}"/>
              </a:ext>
            </a:extLst>
          </p:cNvPr>
          <p:cNvSpPr txBox="1">
            <a:spLocks/>
          </p:cNvSpPr>
          <p:nvPr/>
        </p:nvSpPr>
        <p:spPr>
          <a:xfrm>
            <a:off x="1818119" y="2317062"/>
            <a:ext cx="7223580" cy="29364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algn="l" rtl="0" eaLnBrk="1" hangingPunct="1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Unterstützung der Studierenden in allen Lebenslagen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Interessenvertretung der Studierendenschaft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Ansprechpersonen für die Studierenden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Informationen an die Studierenden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Referatsbezogene Aktivitäten und Inhalte vermitteln</a:t>
            </a:r>
            <a:endParaRPr lang="de-DE" sz="22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9774F468-3AF8-4BD6-9050-B07CC950B03D}"/>
              </a:ext>
            </a:extLst>
          </p:cNvPr>
          <p:cNvSpPr txBox="1">
            <a:spLocks/>
          </p:cNvSpPr>
          <p:nvPr/>
        </p:nvSpPr>
        <p:spPr>
          <a:xfrm>
            <a:off x="128249" y="651908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Allgemeiner Studierendenausschuss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(AStA)</a:t>
            </a:r>
          </a:p>
        </p:txBody>
      </p:sp>
    </p:spTree>
    <p:extLst>
      <p:ext uri="{BB962C8B-B14F-4D97-AF65-F5344CB8AC3E}">
        <p14:creationId xmlns:p14="http://schemas.microsoft.com/office/powerpoint/2010/main" val="200966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>
            <a:extLst>
              <a:ext uri="{FF2B5EF4-FFF2-40B4-BE49-F238E27FC236}">
                <a16:creationId xmlns:a16="http://schemas.microsoft.com/office/drawing/2014/main" id="{68F55B98-8703-4152-8F1D-6C3C6A1218F0}"/>
              </a:ext>
            </a:extLst>
          </p:cNvPr>
          <p:cNvSpPr/>
          <p:nvPr/>
        </p:nvSpPr>
        <p:spPr>
          <a:xfrm rot="18107320">
            <a:off x="5656428" y="3918378"/>
            <a:ext cx="207029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DE3F62E-7150-4E88-B096-D28E1BDD9C47}"/>
              </a:ext>
            </a:extLst>
          </p:cNvPr>
          <p:cNvSpPr/>
          <p:nvPr/>
        </p:nvSpPr>
        <p:spPr>
          <a:xfrm rot="18115775">
            <a:off x="5480785" y="2443733"/>
            <a:ext cx="2275318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D0E3F1C-B814-44AA-812F-DB98D28FB1FE}"/>
              </a:ext>
            </a:extLst>
          </p:cNvPr>
          <p:cNvSpPr/>
          <p:nvPr/>
        </p:nvSpPr>
        <p:spPr>
          <a:xfrm rot="16200000">
            <a:off x="4706015" y="2236657"/>
            <a:ext cx="194847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4339937" y="2599775"/>
            <a:ext cx="1474255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6631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7066" y="3392344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3732" y="4565138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3844341" y="1741204"/>
            <a:ext cx="1519878" cy="5515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studentische Senator*innen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9EF1C4A-3A5C-4512-A885-3050232CDD37}"/>
              </a:ext>
            </a:extLst>
          </p:cNvPr>
          <p:cNvSpPr txBox="1"/>
          <p:nvPr/>
        </p:nvSpPr>
        <p:spPr>
          <a:xfrm>
            <a:off x="6493938" y="546800"/>
            <a:ext cx="987532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5FA4403-1D25-4283-9632-DE37E1CD016E}"/>
              </a:ext>
            </a:extLst>
          </p:cNvPr>
          <p:cNvSpPr txBox="1"/>
          <p:nvPr/>
        </p:nvSpPr>
        <p:spPr>
          <a:xfrm>
            <a:off x="458526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A5678DD1-559C-4A38-B906-F45C368A20BC}"/>
              </a:ext>
            </a:extLst>
          </p:cNvPr>
          <p:cNvSpPr txBox="1"/>
          <p:nvPr/>
        </p:nvSpPr>
        <p:spPr>
          <a:xfrm>
            <a:off x="389728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Lehre 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000" dirty="0">
                <a:solidFill>
                  <a:srgbClr val="FF0000"/>
                </a:solidFill>
              </a:rPr>
              <a:t>&amp; Studium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D9DD0F1D-702E-468C-8221-D4F42CCB01C1}"/>
              </a:ext>
            </a:extLst>
          </p:cNvPr>
          <p:cNvSpPr txBox="1"/>
          <p:nvPr/>
        </p:nvSpPr>
        <p:spPr>
          <a:xfrm>
            <a:off x="5583838" y="598626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1ECF7340-517F-4202-B974-CF35533EDA49}"/>
              </a:ext>
            </a:extLst>
          </p:cNvPr>
          <p:cNvSpPr/>
          <p:nvPr/>
        </p:nvSpPr>
        <p:spPr>
          <a:xfrm>
            <a:off x="4920312" y="904527"/>
            <a:ext cx="151987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Universitäts-kommissionen (UK)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3D6A65F-A0B4-4E6E-9A79-63A8FD094DC4}"/>
              </a:ext>
            </a:extLst>
          </p:cNvPr>
          <p:cNvSpPr/>
          <p:nvPr/>
        </p:nvSpPr>
        <p:spPr>
          <a:xfrm>
            <a:off x="7072747" y="1263615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Senats-kommissionen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63D563C-125D-455C-882B-DAC3C94D81D5}"/>
              </a:ext>
            </a:extLst>
          </p:cNvPr>
          <p:cNvSpPr txBox="1"/>
          <p:nvPr/>
        </p:nvSpPr>
        <p:spPr>
          <a:xfrm>
            <a:off x="7099804" y="1900695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40B8030-38C4-4623-B842-EE5D8A8BCBF9}"/>
              </a:ext>
            </a:extLst>
          </p:cNvPr>
          <p:cNvSpPr txBox="1"/>
          <p:nvPr/>
        </p:nvSpPr>
        <p:spPr>
          <a:xfrm>
            <a:off x="7099804" y="2201931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AA15A04-AE1E-4B9C-AA7C-207FFD35BA3C}"/>
              </a:ext>
            </a:extLst>
          </p:cNvPr>
          <p:cNvSpPr txBox="1"/>
          <p:nvPr/>
        </p:nvSpPr>
        <p:spPr>
          <a:xfrm>
            <a:off x="7099804" y="2503167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C7C98FB8-87BB-4431-BF23-07180066D00E}"/>
              </a:ext>
            </a:extLst>
          </p:cNvPr>
          <p:cNvSpPr/>
          <p:nvPr/>
        </p:nvSpPr>
        <p:spPr>
          <a:xfrm>
            <a:off x="7055570" y="2906418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Sonstige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D899A7E-A2ED-4D43-8B2D-2133ECD4FFAD}"/>
              </a:ext>
            </a:extLst>
          </p:cNvPr>
          <p:cNvSpPr txBox="1"/>
          <p:nvPr/>
        </p:nvSpPr>
        <p:spPr>
          <a:xfrm>
            <a:off x="7099803" y="3544502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0E266F3-6CE3-465E-8A95-45E3B8F8BE6B}"/>
              </a:ext>
            </a:extLst>
          </p:cNvPr>
          <p:cNvSpPr txBox="1"/>
          <p:nvPr/>
        </p:nvSpPr>
        <p:spPr>
          <a:xfrm>
            <a:off x="7102240" y="3762517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Vorstand Sportlehrer*innen-Ausbildungszentrum (</a:t>
            </a:r>
            <a:r>
              <a:rPr lang="de-DE" sz="1000" dirty="0" err="1">
                <a:solidFill>
                  <a:srgbClr val="FF0000"/>
                </a:solidFill>
              </a:rPr>
              <a:t>SpAZ</a:t>
            </a:r>
            <a:r>
              <a:rPr lang="de-DE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A5AE5A2-B682-4FF8-8E42-AD42DC0AB2E5}"/>
              </a:ext>
            </a:extLst>
          </p:cNvPr>
          <p:cNvSpPr txBox="1"/>
          <p:nvPr/>
        </p:nvSpPr>
        <p:spPr>
          <a:xfrm>
            <a:off x="7102240" y="406375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2C92692-6C1F-4DC0-BBAC-AD3630FF213E}"/>
              </a:ext>
            </a:extLst>
          </p:cNvPr>
          <p:cNvSpPr txBox="1"/>
          <p:nvPr/>
        </p:nvSpPr>
        <p:spPr>
          <a:xfrm>
            <a:off x="7102240" y="4670838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B5126A9-05A7-4071-9554-AEA878E955BF}"/>
              </a:ext>
            </a:extLst>
          </p:cNvPr>
          <p:cNvSpPr txBox="1"/>
          <p:nvPr/>
        </p:nvSpPr>
        <p:spPr>
          <a:xfrm>
            <a:off x="7102240" y="4469629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DAD198B3-66E3-4DE1-BE7C-104862609CEB}"/>
              </a:ext>
            </a:extLst>
          </p:cNvPr>
          <p:cNvSpPr txBox="1"/>
          <p:nvPr/>
        </p:nvSpPr>
        <p:spPr>
          <a:xfrm>
            <a:off x="218542" y="933105"/>
            <a:ext cx="3473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  <a:br>
              <a:rPr lang="de-DE" sz="3200" dirty="0">
                <a:solidFill>
                  <a:srgbClr val="FF0000"/>
                </a:solidFill>
              </a:rPr>
            </a:br>
            <a:r>
              <a:rPr lang="de-DE" sz="3200" dirty="0">
                <a:solidFill>
                  <a:srgbClr val="3329FF"/>
                </a:solidFill>
              </a:rPr>
              <a:t>&amp; Mitbestimmung</a:t>
            </a:r>
          </a:p>
        </p:txBody>
      </p:sp>
    </p:spTree>
    <p:extLst>
      <p:ext uri="{BB962C8B-B14F-4D97-AF65-F5344CB8AC3E}">
        <p14:creationId xmlns:p14="http://schemas.microsoft.com/office/powerpoint/2010/main" val="241857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5775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8073" y="3388985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2484" y="4566073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AB2E495-8E0B-4E2A-9097-C0F96953428C}"/>
              </a:ext>
            </a:extLst>
          </p:cNvPr>
          <p:cNvSpPr txBox="1"/>
          <p:nvPr/>
        </p:nvSpPr>
        <p:spPr>
          <a:xfrm>
            <a:off x="208846" y="1207004"/>
            <a:ext cx="34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</a:p>
        </p:txBody>
      </p:sp>
    </p:spTree>
    <p:extLst>
      <p:ext uri="{BB962C8B-B14F-4D97-AF65-F5344CB8AC3E}">
        <p14:creationId xmlns:p14="http://schemas.microsoft.com/office/powerpoint/2010/main" val="38660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1" grpId="0" animBg="1"/>
      <p:bldP spid="108" grpId="0" animBg="1"/>
      <p:bldP spid="12" grpId="0" animBg="1"/>
      <p:bldP spid="1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>
            <a:extLst>
              <a:ext uri="{FF2B5EF4-FFF2-40B4-BE49-F238E27FC236}">
                <a16:creationId xmlns:a16="http://schemas.microsoft.com/office/drawing/2014/main" id="{2C678210-D38D-4794-B9B7-986502B43377}"/>
              </a:ext>
            </a:extLst>
          </p:cNvPr>
          <p:cNvSpPr/>
          <p:nvPr/>
        </p:nvSpPr>
        <p:spPr>
          <a:xfrm rot="19569345">
            <a:off x="6339693" y="2927994"/>
            <a:ext cx="1377540" cy="193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beraten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F00CFF68-7DB6-4ED5-9D6B-97C8447B8168}"/>
              </a:ext>
            </a:extLst>
          </p:cNvPr>
          <p:cNvSpPr/>
          <p:nvPr/>
        </p:nvSpPr>
        <p:spPr>
          <a:xfrm>
            <a:off x="7409619" y="2236560"/>
            <a:ext cx="1693731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Senats-kommissionen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2E8A34C1-D050-4C2B-A4EB-DC586D866792}"/>
              </a:ext>
            </a:extLst>
          </p:cNvPr>
          <p:cNvSpPr txBox="1"/>
          <p:nvPr/>
        </p:nvSpPr>
        <p:spPr>
          <a:xfrm>
            <a:off x="7409620" y="2873640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2F238AA4-5588-40A5-B180-BFD74F158750}"/>
              </a:ext>
            </a:extLst>
          </p:cNvPr>
          <p:cNvSpPr txBox="1"/>
          <p:nvPr/>
        </p:nvSpPr>
        <p:spPr>
          <a:xfrm>
            <a:off x="7409620" y="3122496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D0FE9A11-1E2D-4A10-BED8-252062E9435C}"/>
              </a:ext>
            </a:extLst>
          </p:cNvPr>
          <p:cNvSpPr txBox="1"/>
          <p:nvPr/>
        </p:nvSpPr>
        <p:spPr>
          <a:xfrm>
            <a:off x="7409620" y="3358523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847A27B-E70C-45E0-9E4A-9C7E852F4A34}"/>
              </a:ext>
            </a:extLst>
          </p:cNvPr>
          <p:cNvSpPr/>
          <p:nvPr/>
        </p:nvSpPr>
        <p:spPr>
          <a:xfrm>
            <a:off x="7409620" y="3718535"/>
            <a:ext cx="1693730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Sonstige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AFDB1780-FD50-49FC-9168-0558CCD5135C}"/>
              </a:ext>
            </a:extLst>
          </p:cNvPr>
          <p:cNvSpPr txBox="1"/>
          <p:nvPr/>
        </p:nvSpPr>
        <p:spPr>
          <a:xfrm>
            <a:off x="7396480" y="4356111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0B350542-B37F-4966-8BAF-6B58B6157315}"/>
              </a:ext>
            </a:extLst>
          </p:cNvPr>
          <p:cNvSpPr txBox="1"/>
          <p:nvPr/>
        </p:nvSpPr>
        <p:spPr>
          <a:xfrm>
            <a:off x="7396480" y="450238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2BA81BAC-D70D-47E6-BBB2-9518B62FD3C7}"/>
              </a:ext>
            </a:extLst>
          </p:cNvPr>
          <p:cNvSpPr txBox="1"/>
          <p:nvPr/>
        </p:nvSpPr>
        <p:spPr>
          <a:xfrm>
            <a:off x="7396480" y="4864792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B612AF89-E711-47A8-B6D5-0D1404C98695}"/>
              </a:ext>
            </a:extLst>
          </p:cNvPr>
          <p:cNvSpPr txBox="1"/>
          <p:nvPr/>
        </p:nvSpPr>
        <p:spPr>
          <a:xfrm>
            <a:off x="7393682" y="5112773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8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0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6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5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22237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Studiengangs-sprecher*innen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494689" y="4821326"/>
            <a:ext cx="619760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9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20800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2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5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1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3120017-CCFC-44FD-8117-C32C6E1209C6}"/>
              </a:ext>
            </a:extLst>
          </p:cNvPr>
          <p:cNvSpPr/>
          <p:nvPr/>
        </p:nvSpPr>
        <p:spPr>
          <a:xfrm>
            <a:off x="0" y="4068781"/>
            <a:ext cx="4043521" cy="1998133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42FD75D-B079-49F9-824D-C11A91BECAA3}"/>
              </a:ext>
            </a:extLst>
          </p:cNvPr>
          <p:cNvSpPr/>
          <p:nvPr/>
        </p:nvSpPr>
        <p:spPr>
          <a:xfrm>
            <a:off x="3416535" y="5754202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402959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>
            <a:extLst>
              <a:ext uri="{FF2B5EF4-FFF2-40B4-BE49-F238E27FC236}">
                <a16:creationId xmlns:a16="http://schemas.microsoft.com/office/drawing/2014/main" id="{380A1636-D8A2-4086-AA83-36B1138B1955}"/>
              </a:ext>
            </a:extLst>
          </p:cNvPr>
          <p:cNvSpPr/>
          <p:nvPr/>
        </p:nvSpPr>
        <p:spPr>
          <a:xfrm rot="19569345">
            <a:off x="6339693" y="2927994"/>
            <a:ext cx="1377540" cy="193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beraten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5C47D51E-687B-482A-97EF-07F110CED81D}"/>
              </a:ext>
            </a:extLst>
          </p:cNvPr>
          <p:cNvSpPr/>
          <p:nvPr/>
        </p:nvSpPr>
        <p:spPr>
          <a:xfrm>
            <a:off x="7409619" y="2236560"/>
            <a:ext cx="1693731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Senats-kommissionen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5F13075-F857-4F95-B83A-C1BD27EE6420}"/>
              </a:ext>
            </a:extLst>
          </p:cNvPr>
          <p:cNvSpPr txBox="1"/>
          <p:nvPr/>
        </p:nvSpPr>
        <p:spPr>
          <a:xfrm>
            <a:off x="7409620" y="2873640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56A59801-D46F-4648-9FBF-33FBEAD444EA}"/>
              </a:ext>
            </a:extLst>
          </p:cNvPr>
          <p:cNvSpPr txBox="1"/>
          <p:nvPr/>
        </p:nvSpPr>
        <p:spPr>
          <a:xfrm>
            <a:off x="7409620" y="3122496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6239BCB3-248C-430C-9F01-1548606C8FD9}"/>
              </a:ext>
            </a:extLst>
          </p:cNvPr>
          <p:cNvSpPr txBox="1"/>
          <p:nvPr/>
        </p:nvSpPr>
        <p:spPr>
          <a:xfrm>
            <a:off x="7409620" y="3358523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7440D75E-429B-4E34-8BE3-FBFAF30BF6F2}"/>
              </a:ext>
            </a:extLst>
          </p:cNvPr>
          <p:cNvSpPr/>
          <p:nvPr/>
        </p:nvSpPr>
        <p:spPr>
          <a:xfrm>
            <a:off x="7409620" y="3718535"/>
            <a:ext cx="1693730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Sonstige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C03E2C22-AC73-45B9-8C10-395B0702F1F6}"/>
              </a:ext>
            </a:extLst>
          </p:cNvPr>
          <p:cNvSpPr txBox="1"/>
          <p:nvPr/>
        </p:nvSpPr>
        <p:spPr>
          <a:xfrm>
            <a:off x="7396480" y="4356111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4AE21E1D-CDCE-48D4-A5D6-70ACA34EEEC9}"/>
              </a:ext>
            </a:extLst>
          </p:cNvPr>
          <p:cNvSpPr txBox="1"/>
          <p:nvPr/>
        </p:nvSpPr>
        <p:spPr>
          <a:xfrm>
            <a:off x="7396480" y="450238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4AA49DA-0086-4454-9BF8-AE1596DAA543}"/>
              </a:ext>
            </a:extLst>
          </p:cNvPr>
          <p:cNvSpPr txBox="1"/>
          <p:nvPr/>
        </p:nvSpPr>
        <p:spPr>
          <a:xfrm>
            <a:off x="7396480" y="4864792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AC2F5B7B-BD87-41A8-BF47-2AB07181B825}"/>
              </a:ext>
            </a:extLst>
          </p:cNvPr>
          <p:cNvSpPr txBox="1"/>
          <p:nvPr/>
        </p:nvSpPr>
        <p:spPr>
          <a:xfrm>
            <a:off x="7393682" y="5112773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8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0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6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5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22237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Studiengangs-sprecher*innen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494689" y="4821326"/>
            <a:ext cx="619760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9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20800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2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5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1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5" name="Rechteck: eine Ecke abgeschnitten 4">
            <a:extLst>
              <a:ext uri="{FF2B5EF4-FFF2-40B4-BE49-F238E27FC236}">
                <a16:creationId xmlns:a16="http://schemas.microsoft.com/office/drawing/2014/main" id="{FC463751-ABFD-40BE-A479-4F8418F6B441}"/>
              </a:ext>
            </a:extLst>
          </p:cNvPr>
          <p:cNvSpPr/>
          <p:nvPr/>
        </p:nvSpPr>
        <p:spPr>
          <a:xfrm rot="10800000">
            <a:off x="1741525" y="594909"/>
            <a:ext cx="7361824" cy="5466849"/>
          </a:xfrm>
          <a:prstGeom prst="snip1Rect">
            <a:avLst>
              <a:gd name="adj" fmla="val 33232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</p:spTree>
    <p:extLst>
      <p:ext uri="{BB962C8B-B14F-4D97-AF65-F5344CB8AC3E}">
        <p14:creationId xmlns:p14="http://schemas.microsoft.com/office/powerpoint/2010/main" val="49703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>
            <a:extLst>
              <a:ext uri="{FF2B5EF4-FFF2-40B4-BE49-F238E27FC236}">
                <a16:creationId xmlns:a16="http://schemas.microsoft.com/office/drawing/2014/main" id="{68F55B98-8703-4152-8F1D-6C3C6A1218F0}"/>
              </a:ext>
            </a:extLst>
          </p:cNvPr>
          <p:cNvSpPr/>
          <p:nvPr/>
        </p:nvSpPr>
        <p:spPr>
          <a:xfrm rot="18107320">
            <a:off x="5656428" y="3918378"/>
            <a:ext cx="207029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DE3F62E-7150-4E88-B096-D28E1BDD9C47}"/>
              </a:ext>
            </a:extLst>
          </p:cNvPr>
          <p:cNvSpPr/>
          <p:nvPr/>
        </p:nvSpPr>
        <p:spPr>
          <a:xfrm rot="18115775">
            <a:off x="5480785" y="2443733"/>
            <a:ext cx="2275318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D0E3F1C-B814-44AA-812F-DB98D28FB1FE}"/>
              </a:ext>
            </a:extLst>
          </p:cNvPr>
          <p:cNvSpPr/>
          <p:nvPr/>
        </p:nvSpPr>
        <p:spPr>
          <a:xfrm rot="16200000">
            <a:off x="4706015" y="2236657"/>
            <a:ext cx="194847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4339937" y="2599775"/>
            <a:ext cx="1474255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3732" y="4565138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3844341" y="1741204"/>
            <a:ext cx="1519878" cy="5515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studentische Senator*innen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9EF1C4A-3A5C-4512-A885-3050232CDD37}"/>
              </a:ext>
            </a:extLst>
          </p:cNvPr>
          <p:cNvSpPr txBox="1"/>
          <p:nvPr/>
        </p:nvSpPr>
        <p:spPr>
          <a:xfrm>
            <a:off x="6493938" y="546800"/>
            <a:ext cx="987532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5FA4403-1D25-4283-9632-DE37E1CD016E}"/>
              </a:ext>
            </a:extLst>
          </p:cNvPr>
          <p:cNvSpPr txBox="1"/>
          <p:nvPr/>
        </p:nvSpPr>
        <p:spPr>
          <a:xfrm>
            <a:off x="458526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A5678DD1-559C-4A38-B906-F45C368A20BC}"/>
              </a:ext>
            </a:extLst>
          </p:cNvPr>
          <p:cNvSpPr txBox="1"/>
          <p:nvPr/>
        </p:nvSpPr>
        <p:spPr>
          <a:xfrm>
            <a:off x="389728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Lehre 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000" dirty="0">
                <a:solidFill>
                  <a:srgbClr val="FF0000"/>
                </a:solidFill>
              </a:rPr>
              <a:t>&amp; Studium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D9DD0F1D-702E-468C-8221-D4F42CCB01C1}"/>
              </a:ext>
            </a:extLst>
          </p:cNvPr>
          <p:cNvSpPr txBox="1"/>
          <p:nvPr/>
        </p:nvSpPr>
        <p:spPr>
          <a:xfrm>
            <a:off x="5583838" y="598626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1ECF7340-517F-4202-B974-CF35533EDA49}"/>
              </a:ext>
            </a:extLst>
          </p:cNvPr>
          <p:cNvSpPr/>
          <p:nvPr/>
        </p:nvSpPr>
        <p:spPr>
          <a:xfrm>
            <a:off x="4920312" y="904527"/>
            <a:ext cx="151987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Universitäts-kommissionen (UK)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3D6A65F-A0B4-4E6E-9A79-63A8FD094DC4}"/>
              </a:ext>
            </a:extLst>
          </p:cNvPr>
          <p:cNvSpPr/>
          <p:nvPr/>
        </p:nvSpPr>
        <p:spPr>
          <a:xfrm>
            <a:off x="7072747" y="1263615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Senats-kommissionen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63D563C-125D-455C-882B-DAC3C94D81D5}"/>
              </a:ext>
            </a:extLst>
          </p:cNvPr>
          <p:cNvSpPr txBox="1"/>
          <p:nvPr/>
        </p:nvSpPr>
        <p:spPr>
          <a:xfrm>
            <a:off x="7099804" y="1900695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40B8030-38C4-4623-B842-EE5D8A8BCBF9}"/>
              </a:ext>
            </a:extLst>
          </p:cNvPr>
          <p:cNvSpPr txBox="1"/>
          <p:nvPr/>
        </p:nvSpPr>
        <p:spPr>
          <a:xfrm>
            <a:off x="7099804" y="2201931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AA15A04-AE1E-4B9C-AA7C-207FFD35BA3C}"/>
              </a:ext>
            </a:extLst>
          </p:cNvPr>
          <p:cNvSpPr txBox="1"/>
          <p:nvPr/>
        </p:nvSpPr>
        <p:spPr>
          <a:xfrm>
            <a:off x="7099804" y="2503167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C7C98FB8-87BB-4431-BF23-07180066D00E}"/>
              </a:ext>
            </a:extLst>
          </p:cNvPr>
          <p:cNvSpPr/>
          <p:nvPr/>
        </p:nvSpPr>
        <p:spPr>
          <a:xfrm>
            <a:off x="7055570" y="2906418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Sonstige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D899A7E-A2ED-4D43-8B2D-2133ECD4FFAD}"/>
              </a:ext>
            </a:extLst>
          </p:cNvPr>
          <p:cNvSpPr txBox="1"/>
          <p:nvPr/>
        </p:nvSpPr>
        <p:spPr>
          <a:xfrm>
            <a:off x="7099803" y="3544502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0E266F3-6CE3-465E-8A95-45E3B8F8BE6B}"/>
              </a:ext>
            </a:extLst>
          </p:cNvPr>
          <p:cNvSpPr txBox="1"/>
          <p:nvPr/>
        </p:nvSpPr>
        <p:spPr>
          <a:xfrm>
            <a:off x="7102240" y="3762517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Vorstand Sportlehrer*innen-Ausbildungszentrum (</a:t>
            </a:r>
            <a:r>
              <a:rPr lang="de-DE" sz="1000" dirty="0" err="1">
                <a:solidFill>
                  <a:srgbClr val="FF0000"/>
                </a:solidFill>
              </a:rPr>
              <a:t>SpAZ</a:t>
            </a:r>
            <a:r>
              <a:rPr lang="de-DE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A5AE5A2-B682-4FF8-8E42-AD42DC0AB2E5}"/>
              </a:ext>
            </a:extLst>
          </p:cNvPr>
          <p:cNvSpPr txBox="1"/>
          <p:nvPr/>
        </p:nvSpPr>
        <p:spPr>
          <a:xfrm>
            <a:off x="7102240" y="406375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2C92692-6C1F-4DC0-BBAC-AD3630FF213E}"/>
              </a:ext>
            </a:extLst>
          </p:cNvPr>
          <p:cNvSpPr txBox="1"/>
          <p:nvPr/>
        </p:nvSpPr>
        <p:spPr>
          <a:xfrm>
            <a:off x="7102240" y="4670838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B5126A9-05A7-4071-9554-AEA878E955BF}"/>
              </a:ext>
            </a:extLst>
          </p:cNvPr>
          <p:cNvSpPr txBox="1"/>
          <p:nvPr/>
        </p:nvSpPr>
        <p:spPr>
          <a:xfrm>
            <a:off x="7102240" y="4469629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DAD198B3-66E3-4DE1-BE7C-104862609CEB}"/>
              </a:ext>
            </a:extLst>
          </p:cNvPr>
          <p:cNvSpPr txBox="1"/>
          <p:nvPr/>
        </p:nvSpPr>
        <p:spPr>
          <a:xfrm>
            <a:off x="208846" y="1207004"/>
            <a:ext cx="3473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Mitbestimmung</a:t>
            </a:r>
            <a:r>
              <a:rPr lang="de-DE" sz="3200" dirty="0">
                <a:solidFill>
                  <a:srgbClr val="3329FF"/>
                </a:solidFill>
              </a:rPr>
              <a:t> </a:t>
            </a:r>
            <a:br>
              <a:rPr lang="de-DE" sz="3200" dirty="0">
                <a:solidFill>
                  <a:srgbClr val="3329FF"/>
                </a:solidFill>
              </a:rPr>
            </a:br>
            <a:r>
              <a:rPr lang="de-DE" sz="3200" dirty="0">
                <a:solidFill>
                  <a:srgbClr val="3329FF"/>
                </a:solidFill>
              </a:rPr>
              <a:t>in Organen der Hochschule </a:t>
            </a:r>
          </a:p>
        </p:txBody>
      </p:sp>
    </p:spTree>
    <p:extLst>
      <p:ext uri="{BB962C8B-B14F-4D97-AF65-F5344CB8AC3E}">
        <p14:creationId xmlns:p14="http://schemas.microsoft.com/office/powerpoint/2010/main" val="30254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87" grpId="0" animBg="1"/>
      <p:bldP spid="79" grpId="0" animBg="1"/>
      <p:bldP spid="70" grpId="0"/>
      <p:bldP spid="71" grpId="0"/>
      <p:bldP spid="72" grpId="0"/>
      <p:bldP spid="77" grpId="0"/>
      <p:bldP spid="80" grpId="0" animBg="1"/>
      <p:bldP spid="82" grpId="0" animBg="1"/>
      <p:bldP spid="83" grpId="0"/>
      <p:bldP spid="85" grpId="0"/>
      <p:bldP spid="86" grpId="0"/>
      <p:bldP spid="91" grpId="0" animBg="1"/>
      <p:bldP spid="94" grpId="0"/>
      <p:bldP spid="95" grpId="0"/>
      <p:bldP spid="97" grpId="0"/>
      <p:bldP spid="99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EF5F98E-3542-9648-8AF6-D3EFD209E352}"/>
              </a:ext>
            </a:extLst>
          </p:cNvPr>
          <p:cNvSpPr/>
          <p:nvPr/>
        </p:nvSpPr>
        <p:spPr>
          <a:xfrm>
            <a:off x="5417741" y="1642494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4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2E7EBA-67D0-4015-9B11-277211A0557A}"/>
              </a:ext>
            </a:extLst>
          </p:cNvPr>
          <p:cNvSpPr txBox="1"/>
          <p:nvPr/>
        </p:nvSpPr>
        <p:spPr>
          <a:xfrm>
            <a:off x="6610845" y="934608"/>
            <a:ext cx="159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Studentische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Senatoren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B5C7C02-329F-4AAC-8812-8804E8F4AB29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Hochschulorgane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B17ADC9D-6CCD-4DE3-BA1D-8B038B1FE562}"/>
              </a:ext>
            </a:extLst>
          </p:cNvPr>
          <p:cNvSpPr txBox="1">
            <a:spLocks/>
          </p:cNvSpPr>
          <p:nvPr/>
        </p:nvSpPr>
        <p:spPr>
          <a:xfrm>
            <a:off x="187287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Senat</a:t>
            </a:r>
            <a:br>
              <a:rPr lang="de-DE" sz="4400" dirty="0">
                <a:solidFill>
                  <a:schemeClr val="tx1"/>
                </a:solidFill>
              </a:rPr>
            </a:b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C1A20B2-EEC8-4C84-A446-3C25A2F448D2}"/>
              </a:ext>
            </a:extLst>
          </p:cNvPr>
          <p:cNvSpPr txBox="1">
            <a:spLocks/>
          </p:cNvSpPr>
          <p:nvPr/>
        </p:nvSpPr>
        <p:spPr>
          <a:xfrm>
            <a:off x="1805951" y="1541141"/>
            <a:ext cx="7223580" cy="29364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indent="0" algn="ctr" rtl="0" eaLnBrk="1" hangingPunct="1">
              <a:spcBef>
                <a:spcPts val="0"/>
              </a:spcBef>
              <a:spcAft>
                <a:spcPts val="1417"/>
              </a:spcAft>
              <a:buNone/>
              <a:tabLst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DE" sz="2200" dirty="0"/>
              <a:t>Höchstes beschlussfassendes Organ der Hochschule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DE" sz="2200" dirty="0"/>
              <a:t>Alle Mitgliedsgruppen der Hochschule vertreten</a:t>
            </a:r>
            <a:br>
              <a:rPr lang="de-DE" sz="2000" dirty="0"/>
            </a:br>
            <a:r>
              <a:rPr lang="de-DE" sz="1400" dirty="0"/>
              <a:t>(9 Hochschullehrer*innen, 3 Akademische Mitarbeiter*innen, 3 Mitarbeiter*innen in Technik und Verwaltung, 3 Studierende)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DE" sz="2200" dirty="0"/>
              <a:t>Beratung und Beschlussfassung über Angelegenheiten der gesamten Hochschule, zum Beispiel: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sz="1600" dirty="0"/>
              <a:t>Ordnungen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sz="1600" dirty="0"/>
              <a:t>Gremien &amp; Kommissionen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sz="1600" dirty="0"/>
              <a:t>Planungsgrundsätze, Hochschulentwicklung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sz="1600" dirty="0"/>
              <a:t>Stellungnahmen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sz="1600" dirty="0"/>
              <a:t>Besetzung von Lehrstühlen (Professor*innen)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Wahl und Kontrolle des Rektorats!</a:t>
            </a:r>
          </a:p>
          <a:p>
            <a:pPr algn="l"/>
            <a:endParaRPr lang="de-DE" dirty="0"/>
          </a:p>
        </p:txBody>
      </p:sp>
      <p:sp>
        <p:nvSpPr>
          <p:cNvPr id="3" name="Ovale Legende 5">
            <a:extLst>
              <a:ext uri="{FF2B5EF4-FFF2-40B4-BE49-F238E27FC236}">
                <a16:creationId xmlns:a16="http://schemas.microsoft.com/office/drawing/2014/main" id="{AFAB313B-6E17-44FC-BE3D-82AA8B530952}"/>
              </a:ext>
            </a:extLst>
          </p:cNvPr>
          <p:cNvSpPr/>
          <p:nvPr/>
        </p:nvSpPr>
        <p:spPr>
          <a:xfrm flipH="1">
            <a:off x="308130" y="3160825"/>
            <a:ext cx="1376979" cy="1316735"/>
          </a:xfrm>
          <a:prstGeom prst="wedgeEllipseCallout">
            <a:avLst>
              <a:gd name="adj1" fmla="val -190609"/>
              <a:gd name="adj2" fmla="val -74399"/>
            </a:avLst>
          </a:prstGeom>
          <a:solidFill>
            <a:schemeClr val="accent5">
              <a:alpha val="12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💪</a:t>
            </a:r>
          </a:p>
        </p:txBody>
      </p:sp>
    </p:spTree>
    <p:extLst>
      <p:ext uri="{BB962C8B-B14F-4D97-AF65-F5344CB8AC3E}">
        <p14:creationId xmlns:p14="http://schemas.microsoft.com/office/powerpoint/2010/main" val="402991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>
            <a:extLst>
              <a:ext uri="{FF2B5EF4-FFF2-40B4-BE49-F238E27FC236}">
                <a16:creationId xmlns:a16="http://schemas.microsoft.com/office/drawing/2014/main" id="{68F55B98-8703-4152-8F1D-6C3C6A1218F0}"/>
              </a:ext>
            </a:extLst>
          </p:cNvPr>
          <p:cNvSpPr/>
          <p:nvPr/>
        </p:nvSpPr>
        <p:spPr>
          <a:xfrm rot="18107320">
            <a:off x="5656428" y="3918378"/>
            <a:ext cx="207029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DE3F62E-7150-4E88-B096-D28E1BDD9C47}"/>
              </a:ext>
            </a:extLst>
          </p:cNvPr>
          <p:cNvSpPr/>
          <p:nvPr/>
        </p:nvSpPr>
        <p:spPr>
          <a:xfrm rot="18115775">
            <a:off x="5480785" y="2443733"/>
            <a:ext cx="2275318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D0E3F1C-B814-44AA-812F-DB98D28FB1FE}"/>
              </a:ext>
            </a:extLst>
          </p:cNvPr>
          <p:cNvSpPr/>
          <p:nvPr/>
        </p:nvSpPr>
        <p:spPr>
          <a:xfrm rot="16200000">
            <a:off x="4706015" y="2236657"/>
            <a:ext cx="194847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4339937" y="2599775"/>
            <a:ext cx="1474255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3732" y="4565138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3844341" y="1741204"/>
            <a:ext cx="1519878" cy="5515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studentische Senator*innen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9EF1C4A-3A5C-4512-A885-3050232CDD37}"/>
              </a:ext>
            </a:extLst>
          </p:cNvPr>
          <p:cNvSpPr txBox="1"/>
          <p:nvPr/>
        </p:nvSpPr>
        <p:spPr>
          <a:xfrm>
            <a:off x="6493938" y="546800"/>
            <a:ext cx="987532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5FA4403-1D25-4283-9632-DE37E1CD016E}"/>
              </a:ext>
            </a:extLst>
          </p:cNvPr>
          <p:cNvSpPr txBox="1"/>
          <p:nvPr/>
        </p:nvSpPr>
        <p:spPr>
          <a:xfrm>
            <a:off x="458526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A5678DD1-559C-4A38-B906-F45C368A20BC}"/>
              </a:ext>
            </a:extLst>
          </p:cNvPr>
          <p:cNvSpPr txBox="1"/>
          <p:nvPr/>
        </p:nvSpPr>
        <p:spPr>
          <a:xfrm>
            <a:off x="389728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Lehre 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000" dirty="0">
                <a:solidFill>
                  <a:srgbClr val="FF0000"/>
                </a:solidFill>
              </a:rPr>
              <a:t>&amp; Studium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D9DD0F1D-702E-468C-8221-D4F42CCB01C1}"/>
              </a:ext>
            </a:extLst>
          </p:cNvPr>
          <p:cNvSpPr txBox="1"/>
          <p:nvPr/>
        </p:nvSpPr>
        <p:spPr>
          <a:xfrm>
            <a:off x="5583838" y="598626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1ECF7340-517F-4202-B974-CF35533EDA49}"/>
              </a:ext>
            </a:extLst>
          </p:cNvPr>
          <p:cNvSpPr/>
          <p:nvPr/>
        </p:nvSpPr>
        <p:spPr>
          <a:xfrm>
            <a:off x="4920312" y="904527"/>
            <a:ext cx="151987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Universitäts-kommissionen (UK)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3D6A65F-A0B4-4E6E-9A79-63A8FD094DC4}"/>
              </a:ext>
            </a:extLst>
          </p:cNvPr>
          <p:cNvSpPr/>
          <p:nvPr/>
        </p:nvSpPr>
        <p:spPr>
          <a:xfrm>
            <a:off x="7072747" y="1263615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Senats-kommissionen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63D563C-125D-455C-882B-DAC3C94D81D5}"/>
              </a:ext>
            </a:extLst>
          </p:cNvPr>
          <p:cNvSpPr txBox="1"/>
          <p:nvPr/>
        </p:nvSpPr>
        <p:spPr>
          <a:xfrm>
            <a:off x="7099804" y="1900695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40B8030-38C4-4623-B842-EE5D8A8BCBF9}"/>
              </a:ext>
            </a:extLst>
          </p:cNvPr>
          <p:cNvSpPr txBox="1"/>
          <p:nvPr/>
        </p:nvSpPr>
        <p:spPr>
          <a:xfrm>
            <a:off x="7099804" y="2201931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AA15A04-AE1E-4B9C-AA7C-207FFD35BA3C}"/>
              </a:ext>
            </a:extLst>
          </p:cNvPr>
          <p:cNvSpPr txBox="1"/>
          <p:nvPr/>
        </p:nvSpPr>
        <p:spPr>
          <a:xfrm>
            <a:off x="7099804" y="2503167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C7C98FB8-87BB-4431-BF23-07180066D00E}"/>
              </a:ext>
            </a:extLst>
          </p:cNvPr>
          <p:cNvSpPr/>
          <p:nvPr/>
        </p:nvSpPr>
        <p:spPr>
          <a:xfrm>
            <a:off x="7055570" y="2906418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Sonstige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D899A7E-A2ED-4D43-8B2D-2133ECD4FFAD}"/>
              </a:ext>
            </a:extLst>
          </p:cNvPr>
          <p:cNvSpPr txBox="1"/>
          <p:nvPr/>
        </p:nvSpPr>
        <p:spPr>
          <a:xfrm>
            <a:off x="7099803" y="3544502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0E266F3-6CE3-465E-8A95-45E3B8F8BE6B}"/>
              </a:ext>
            </a:extLst>
          </p:cNvPr>
          <p:cNvSpPr txBox="1"/>
          <p:nvPr/>
        </p:nvSpPr>
        <p:spPr>
          <a:xfrm>
            <a:off x="7102240" y="3762517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Vorstand Sportlehrer*innen-Ausbildungszentrum (</a:t>
            </a:r>
            <a:r>
              <a:rPr lang="de-DE" sz="1000" dirty="0" err="1">
                <a:solidFill>
                  <a:srgbClr val="FF0000"/>
                </a:solidFill>
              </a:rPr>
              <a:t>SpAZ</a:t>
            </a:r>
            <a:r>
              <a:rPr lang="de-DE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A5AE5A2-B682-4FF8-8E42-AD42DC0AB2E5}"/>
              </a:ext>
            </a:extLst>
          </p:cNvPr>
          <p:cNvSpPr txBox="1"/>
          <p:nvPr/>
        </p:nvSpPr>
        <p:spPr>
          <a:xfrm>
            <a:off x="7102240" y="406375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2C92692-6C1F-4DC0-BBAC-AD3630FF213E}"/>
              </a:ext>
            </a:extLst>
          </p:cNvPr>
          <p:cNvSpPr txBox="1"/>
          <p:nvPr/>
        </p:nvSpPr>
        <p:spPr>
          <a:xfrm>
            <a:off x="7102240" y="4670838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B5126A9-05A7-4071-9554-AEA878E955BF}"/>
              </a:ext>
            </a:extLst>
          </p:cNvPr>
          <p:cNvSpPr txBox="1"/>
          <p:nvPr/>
        </p:nvSpPr>
        <p:spPr>
          <a:xfrm>
            <a:off x="7102240" y="4469629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DAD198B3-66E3-4DE1-BE7C-104862609CEB}"/>
              </a:ext>
            </a:extLst>
          </p:cNvPr>
          <p:cNvSpPr txBox="1"/>
          <p:nvPr/>
        </p:nvSpPr>
        <p:spPr>
          <a:xfrm>
            <a:off x="208846" y="1207004"/>
            <a:ext cx="3473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Mitbestimmung</a:t>
            </a:r>
            <a:r>
              <a:rPr lang="de-DE" sz="3200" dirty="0">
                <a:solidFill>
                  <a:srgbClr val="3329FF"/>
                </a:solidFill>
              </a:rPr>
              <a:t> </a:t>
            </a:r>
            <a:br>
              <a:rPr lang="de-DE" sz="3200" dirty="0">
                <a:solidFill>
                  <a:srgbClr val="3329FF"/>
                </a:solidFill>
              </a:rPr>
            </a:br>
            <a:r>
              <a:rPr lang="de-DE" sz="3200" dirty="0">
                <a:solidFill>
                  <a:srgbClr val="3329FF"/>
                </a:solidFill>
              </a:rPr>
              <a:t>in Organen der Hochschule </a:t>
            </a:r>
          </a:p>
        </p:txBody>
      </p:sp>
    </p:spTree>
    <p:extLst>
      <p:ext uri="{BB962C8B-B14F-4D97-AF65-F5344CB8AC3E}">
        <p14:creationId xmlns:p14="http://schemas.microsoft.com/office/powerpoint/2010/main" val="27341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02FCCE3-62FD-8F43-A521-C87922052FCC}"/>
              </a:ext>
            </a:extLst>
          </p:cNvPr>
          <p:cNvSpPr txBox="1"/>
          <p:nvPr/>
        </p:nvSpPr>
        <p:spPr>
          <a:xfrm>
            <a:off x="6400785" y="1858749"/>
            <a:ext cx="1425583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Rektorat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1FE862-1CDF-9E43-A37A-4E7B340C161A}"/>
              </a:ext>
            </a:extLst>
          </p:cNvPr>
          <p:cNvSpPr txBox="1"/>
          <p:nvPr/>
        </p:nvSpPr>
        <p:spPr>
          <a:xfrm>
            <a:off x="1502341" y="1864938"/>
            <a:ext cx="1005275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Senat</a:t>
            </a:r>
            <a:endParaRPr lang="de-DE" sz="24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7A2DEA4-B379-604A-8A26-201924115BC0}"/>
              </a:ext>
            </a:extLst>
          </p:cNvPr>
          <p:cNvGrpSpPr/>
          <p:nvPr/>
        </p:nvGrpSpPr>
        <p:grpSpPr>
          <a:xfrm>
            <a:off x="334092" y="3600707"/>
            <a:ext cx="2057373" cy="1679036"/>
            <a:chOff x="5572084" y="4455298"/>
            <a:chExt cx="2078600" cy="1223427"/>
          </a:xfrm>
        </p:grpSpPr>
        <p:sp>
          <p:nvSpPr>
            <p:cNvPr id="11" name="Horizontale Rolle 10">
              <a:extLst>
                <a:ext uri="{FF2B5EF4-FFF2-40B4-BE49-F238E27FC236}">
                  <a16:creationId xmlns:a16="http://schemas.microsoft.com/office/drawing/2014/main" id="{1883893A-9FD0-CA41-93BA-E52F82DC412B}"/>
                </a:ext>
              </a:extLst>
            </p:cNvPr>
            <p:cNvSpPr/>
            <p:nvPr/>
          </p:nvSpPr>
          <p:spPr>
            <a:xfrm>
              <a:off x="5572084" y="4455298"/>
              <a:ext cx="2078600" cy="1143236"/>
            </a:xfrm>
            <a:prstGeom prst="horizontalScroll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58F06D1-2531-C04E-9BD0-DC9BC36B8D0D}"/>
                </a:ext>
              </a:extLst>
            </p:cNvPr>
            <p:cNvSpPr txBox="1"/>
            <p:nvPr/>
          </p:nvSpPr>
          <p:spPr>
            <a:xfrm>
              <a:off x="5874868" y="4663062"/>
              <a:ext cx="1658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/>
                <a:t>Studentische </a:t>
              </a:r>
            </a:p>
            <a:p>
              <a:r>
                <a:rPr lang="de-DE" sz="2000" b="1" dirty="0"/>
                <a:t>Vertretungen </a:t>
              </a:r>
            </a:p>
            <a:p>
              <a:r>
                <a:rPr lang="de-DE" sz="2000" b="1" dirty="0"/>
                <a:t>beteiligt</a:t>
              </a:r>
            </a:p>
          </p:txBody>
        </p:sp>
      </p:grpSp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1716E3DA-4264-E048-8C1A-3ED6F3D6F515}"/>
              </a:ext>
            </a:extLst>
          </p:cNvPr>
          <p:cNvSpPr/>
          <p:nvPr/>
        </p:nvSpPr>
        <p:spPr>
          <a:xfrm rot="2714692">
            <a:off x="2616289" y="2372170"/>
            <a:ext cx="778154" cy="630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947C430E-AA74-1845-9558-FF4F2115783B}"/>
              </a:ext>
            </a:extLst>
          </p:cNvPr>
          <p:cNvSpPr/>
          <p:nvPr/>
        </p:nvSpPr>
        <p:spPr>
          <a:xfrm rot="13732258">
            <a:off x="1870542" y="2633189"/>
            <a:ext cx="778154" cy="63033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57C9F647-E7CC-384C-A3C5-7DF52A4666F3}"/>
              </a:ext>
            </a:extLst>
          </p:cNvPr>
          <p:cNvSpPr/>
          <p:nvPr/>
        </p:nvSpPr>
        <p:spPr>
          <a:xfrm rot="18921511">
            <a:off x="6343545" y="2468388"/>
            <a:ext cx="778154" cy="63033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4160429-F8A7-584A-B60E-F164FC90F8BF}"/>
              </a:ext>
            </a:extLst>
          </p:cNvPr>
          <p:cNvSpPr/>
          <p:nvPr/>
        </p:nvSpPr>
        <p:spPr>
          <a:xfrm>
            <a:off x="2745223" y="3267805"/>
            <a:ext cx="4281173" cy="27349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Universitätskommissionen</a:t>
            </a:r>
          </a:p>
          <a:p>
            <a:pPr algn="ctr"/>
            <a:endParaRPr lang="de-DE" sz="2800" dirty="0">
              <a:solidFill>
                <a:schemeClr val="tx1"/>
              </a:solidFill>
            </a:endParaRP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Senatskommissionen</a:t>
            </a:r>
          </a:p>
          <a:p>
            <a:pPr algn="ctr"/>
            <a:endParaRPr lang="de-DE" sz="2800" dirty="0">
              <a:solidFill>
                <a:schemeClr val="tx1"/>
              </a:solidFill>
            </a:endParaRP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Prüfungsausschüsse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F1B35A4A-9A7F-164C-A909-B247A311DEEB}"/>
              </a:ext>
            </a:extLst>
          </p:cNvPr>
          <p:cNvSpPr/>
          <p:nvPr/>
        </p:nvSpPr>
        <p:spPr>
          <a:xfrm>
            <a:off x="3444615" y="1781246"/>
            <a:ext cx="2416925" cy="63033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007273-7701-492C-9E28-288DDFEBFECF}"/>
              </a:ext>
            </a:extLst>
          </p:cNvPr>
          <p:cNvSpPr txBox="1"/>
          <p:nvPr/>
        </p:nvSpPr>
        <p:spPr>
          <a:xfrm>
            <a:off x="4244426" y="1923721"/>
            <a:ext cx="156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wählt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255DAA-804C-4B74-9F6D-5DA2A6A657F2}"/>
              </a:ext>
            </a:extLst>
          </p:cNvPr>
          <p:cNvSpPr txBox="1"/>
          <p:nvPr/>
        </p:nvSpPr>
        <p:spPr>
          <a:xfrm rot="2679383">
            <a:off x="2512476" y="2758929"/>
            <a:ext cx="156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wählt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F962F67-47AD-4731-8568-12C15AD11620}"/>
              </a:ext>
            </a:extLst>
          </p:cNvPr>
          <p:cNvSpPr txBox="1"/>
          <p:nvPr/>
        </p:nvSpPr>
        <p:spPr>
          <a:xfrm rot="2914939">
            <a:off x="1813478" y="3132466"/>
            <a:ext cx="156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berät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4854C04-2129-4735-9DB3-F05757CB1719}"/>
              </a:ext>
            </a:extLst>
          </p:cNvPr>
          <p:cNvSpPr txBox="1"/>
          <p:nvPr/>
        </p:nvSpPr>
        <p:spPr>
          <a:xfrm rot="18889635">
            <a:off x="6191093" y="2343012"/>
            <a:ext cx="156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berät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040147DA-AD5C-41CA-8F13-2B1F43C2A41A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Hochschulorgane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65248E4B-9F23-40B1-9763-9E759437F423}"/>
              </a:ext>
            </a:extLst>
          </p:cNvPr>
          <p:cNvSpPr txBox="1">
            <a:spLocks/>
          </p:cNvSpPr>
          <p:nvPr/>
        </p:nvSpPr>
        <p:spPr>
          <a:xfrm>
            <a:off x="187287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Gremien &amp; Kommissionen</a:t>
            </a:r>
            <a:br>
              <a:rPr lang="de-DE" sz="4400" dirty="0">
                <a:solidFill>
                  <a:schemeClr val="tx1"/>
                </a:solidFill>
              </a:rPr>
            </a:br>
            <a:r>
              <a:rPr lang="de-DE" sz="4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572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EF5F98E-3542-9648-8AF6-D3EFD209E352}"/>
              </a:ext>
            </a:extLst>
          </p:cNvPr>
          <p:cNvSpPr/>
          <p:nvPr/>
        </p:nvSpPr>
        <p:spPr>
          <a:xfrm>
            <a:off x="5417741" y="1642494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4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2E7EBA-67D0-4015-9B11-277211A0557A}"/>
              </a:ext>
            </a:extLst>
          </p:cNvPr>
          <p:cNvSpPr txBox="1"/>
          <p:nvPr/>
        </p:nvSpPr>
        <p:spPr>
          <a:xfrm>
            <a:off x="6610845" y="934608"/>
            <a:ext cx="159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Studentische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Senatoren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B5C7C02-329F-4AAC-8812-8804E8F4AB29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Hochschulorgane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B17ADC9D-6CCD-4DE3-BA1D-8B038B1FE562}"/>
              </a:ext>
            </a:extLst>
          </p:cNvPr>
          <p:cNvSpPr txBox="1">
            <a:spLocks/>
          </p:cNvSpPr>
          <p:nvPr/>
        </p:nvSpPr>
        <p:spPr>
          <a:xfrm>
            <a:off x="187287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Gremien &amp; Kommissionen</a:t>
            </a:r>
            <a:br>
              <a:rPr lang="de-DE" sz="4400" dirty="0">
                <a:solidFill>
                  <a:schemeClr val="tx1"/>
                </a:solidFill>
              </a:rPr>
            </a:br>
            <a:r>
              <a:rPr lang="de-DE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C1A20B2-EEC8-4C84-A446-3C25A2F448D2}"/>
              </a:ext>
            </a:extLst>
          </p:cNvPr>
          <p:cNvSpPr txBox="1">
            <a:spLocks/>
          </p:cNvSpPr>
          <p:nvPr/>
        </p:nvSpPr>
        <p:spPr>
          <a:xfrm>
            <a:off x="1920420" y="2057992"/>
            <a:ext cx="7223580" cy="29364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indent="0" algn="ctr" rtl="0" eaLnBrk="1" hangingPunct="1">
              <a:spcBef>
                <a:spcPts val="0"/>
              </a:spcBef>
              <a:spcAft>
                <a:spcPts val="1417"/>
              </a:spcAft>
              <a:buNone/>
              <a:tabLst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8FDE470-6DCB-437B-AD8B-AD87127E6906}"/>
              </a:ext>
            </a:extLst>
          </p:cNvPr>
          <p:cNvSpPr txBox="1">
            <a:spLocks/>
          </p:cNvSpPr>
          <p:nvPr/>
        </p:nvSpPr>
        <p:spPr>
          <a:xfrm>
            <a:off x="1805951" y="1642494"/>
            <a:ext cx="7223580" cy="29364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indent="0" algn="ctr" rtl="0" eaLnBrk="1" hangingPunct="1">
              <a:spcBef>
                <a:spcPts val="0"/>
              </a:spcBef>
              <a:spcAft>
                <a:spcPts val="1417"/>
              </a:spcAft>
              <a:buNone/>
              <a:tabLst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DE" dirty="0"/>
              <a:t>Universitätskommissionen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UK Lehre &amp; Studium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UK Forschung &amp; wissenschaftlicher Nachwuchs 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UK Ressourcen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UK Transfer &amp; Digitalisierung</a:t>
            </a:r>
            <a:br>
              <a:rPr lang="de-DE" dirty="0"/>
            </a:br>
            <a:endParaRPr lang="de-DE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DE" dirty="0"/>
              <a:t>Senatskommissionen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Gleichstellungskommission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Qualitätsverbesserungskommission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Kommission für Nachhaltige Entwicklung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de-DE" dirty="0"/>
              <a:t>…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Prüfungsausschüsse</a:t>
            </a:r>
          </a:p>
        </p:txBody>
      </p:sp>
    </p:spTree>
    <p:extLst>
      <p:ext uri="{BB962C8B-B14F-4D97-AF65-F5344CB8AC3E}">
        <p14:creationId xmlns:p14="http://schemas.microsoft.com/office/powerpoint/2010/main" val="305574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eck 91">
            <a:extLst>
              <a:ext uri="{FF2B5EF4-FFF2-40B4-BE49-F238E27FC236}">
                <a16:creationId xmlns:a16="http://schemas.microsoft.com/office/drawing/2014/main" id="{DDA6D3D2-3918-4FE9-AECB-0CF2F66099E5}"/>
              </a:ext>
            </a:extLst>
          </p:cNvPr>
          <p:cNvSpPr/>
          <p:nvPr/>
        </p:nvSpPr>
        <p:spPr>
          <a:xfrm rot="19569345">
            <a:off x="6339693" y="2927994"/>
            <a:ext cx="1377540" cy="193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beraten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D9F9B0AE-3AC8-496F-A4F3-B06925B2FB41}"/>
              </a:ext>
            </a:extLst>
          </p:cNvPr>
          <p:cNvSpPr/>
          <p:nvPr/>
        </p:nvSpPr>
        <p:spPr>
          <a:xfrm>
            <a:off x="7409619" y="2236560"/>
            <a:ext cx="1693731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Senats-kommissionen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4F647BC9-B006-4433-AACB-CCE8BBF9B575}"/>
              </a:ext>
            </a:extLst>
          </p:cNvPr>
          <p:cNvSpPr txBox="1"/>
          <p:nvPr/>
        </p:nvSpPr>
        <p:spPr>
          <a:xfrm>
            <a:off x="7409620" y="2873640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CCA2A9D-43D8-48E8-A1B7-1BA251287B7C}"/>
              </a:ext>
            </a:extLst>
          </p:cNvPr>
          <p:cNvSpPr txBox="1"/>
          <p:nvPr/>
        </p:nvSpPr>
        <p:spPr>
          <a:xfrm>
            <a:off x="7409620" y="3122496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7EC2C882-F25F-48CD-A6A8-86287399BAD6}"/>
              </a:ext>
            </a:extLst>
          </p:cNvPr>
          <p:cNvSpPr txBox="1"/>
          <p:nvPr/>
        </p:nvSpPr>
        <p:spPr>
          <a:xfrm>
            <a:off x="7409620" y="3358523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6361E630-C480-42D6-8346-0811C7A9AFF3}"/>
              </a:ext>
            </a:extLst>
          </p:cNvPr>
          <p:cNvSpPr/>
          <p:nvPr/>
        </p:nvSpPr>
        <p:spPr>
          <a:xfrm>
            <a:off x="7409620" y="3718535"/>
            <a:ext cx="1693730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Sonstige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65DC4DA5-942A-43AF-9859-938CB2825F58}"/>
              </a:ext>
            </a:extLst>
          </p:cNvPr>
          <p:cNvSpPr txBox="1"/>
          <p:nvPr/>
        </p:nvSpPr>
        <p:spPr>
          <a:xfrm>
            <a:off x="7396480" y="4356111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1FC58053-E990-47F9-8A3B-9C3204089DE0}"/>
              </a:ext>
            </a:extLst>
          </p:cNvPr>
          <p:cNvSpPr txBox="1"/>
          <p:nvPr/>
        </p:nvSpPr>
        <p:spPr>
          <a:xfrm>
            <a:off x="7396480" y="450238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BC4FD06C-6FFF-449A-B976-A6194FA8AF88}"/>
              </a:ext>
            </a:extLst>
          </p:cNvPr>
          <p:cNvSpPr txBox="1"/>
          <p:nvPr/>
        </p:nvSpPr>
        <p:spPr>
          <a:xfrm>
            <a:off x="7396480" y="4864792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28728DF-0C01-4857-B309-23A5E6AABDBB}"/>
              </a:ext>
            </a:extLst>
          </p:cNvPr>
          <p:cNvSpPr txBox="1"/>
          <p:nvPr/>
        </p:nvSpPr>
        <p:spPr>
          <a:xfrm>
            <a:off x="7393682" y="5112773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8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0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6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5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22237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Studiengangs-sprecher*innen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494689" y="4821326"/>
            <a:ext cx="619760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9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20800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2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5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1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5" name="Rechteck: eine Ecke abgeschnitten 4">
            <a:extLst>
              <a:ext uri="{FF2B5EF4-FFF2-40B4-BE49-F238E27FC236}">
                <a16:creationId xmlns:a16="http://schemas.microsoft.com/office/drawing/2014/main" id="{FC463751-ABFD-40BE-A479-4F8418F6B441}"/>
              </a:ext>
            </a:extLst>
          </p:cNvPr>
          <p:cNvSpPr/>
          <p:nvPr/>
        </p:nvSpPr>
        <p:spPr>
          <a:xfrm rot="10800000">
            <a:off x="1741526" y="611702"/>
            <a:ext cx="7361823" cy="5450057"/>
          </a:xfrm>
          <a:prstGeom prst="snip1Rect">
            <a:avLst>
              <a:gd name="adj" fmla="val 33232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E3A13359-4C92-47AC-8B8F-2B008B3914BF}"/>
              </a:ext>
            </a:extLst>
          </p:cNvPr>
          <p:cNvSpPr/>
          <p:nvPr/>
        </p:nvSpPr>
        <p:spPr>
          <a:xfrm>
            <a:off x="6835666" y="5668458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019635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EF5F98E-3542-9648-8AF6-D3EFD209E352}"/>
              </a:ext>
            </a:extLst>
          </p:cNvPr>
          <p:cNvSpPr/>
          <p:nvPr/>
        </p:nvSpPr>
        <p:spPr>
          <a:xfrm>
            <a:off x="5417741" y="1642494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4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2E7EBA-67D0-4015-9B11-277211A0557A}"/>
              </a:ext>
            </a:extLst>
          </p:cNvPr>
          <p:cNvSpPr txBox="1"/>
          <p:nvPr/>
        </p:nvSpPr>
        <p:spPr>
          <a:xfrm>
            <a:off x="6610845" y="934608"/>
            <a:ext cx="159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Studentische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Senatoren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B5C7C02-329F-4AAC-8812-8804E8F4AB29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Mitgestalten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B17ADC9D-6CCD-4DE3-BA1D-8B038B1FE562}"/>
              </a:ext>
            </a:extLst>
          </p:cNvPr>
          <p:cNvSpPr txBox="1">
            <a:spLocks/>
          </p:cNvSpPr>
          <p:nvPr/>
        </p:nvSpPr>
        <p:spPr>
          <a:xfrm>
            <a:off x="128249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Studentische Initiativen</a:t>
            </a:r>
            <a:br>
              <a:rPr lang="de-DE" sz="4400" dirty="0">
                <a:solidFill>
                  <a:schemeClr val="tx1"/>
                </a:solidFill>
              </a:rPr>
            </a:b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6B94888-2A7B-487E-B619-A750DA871DEF}"/>
              </a:ext>
            </a:extLst>
          </p:cNvPr>
          <p:cNvSpPr/>
          <p:nvPr/>
        </p:nvSpPr>
        <p:spPr>
          <a:xfrm>
            <a:off x="553822" y="2248929"/>
            <a:ext cx="2366682" cy="12327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Initiative Klimaneutrale Sporthochschule </a:t>
            </a:r>
            <a:br>
              <a:rPr lang="de-DE" dirty="0"/>
            </a:br>
            <a:r>
              <a:rPr lang="de-DE" dirty="0"/>
              <a:t>(IKS)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264E7DD-F055-457A-BAD9-F06670726148}"/>
              </a:ext>
            </a:extLst>
          </p:cNvPr>
          <p:cNvSpPr/>
          <p:nvPr/>
        </p:nvSpPr>
        <p:spPr>
          <a:xfrm>
            <a:off x="1540851" y="4784953"/>
            <a:ext cx="2366682" cy="123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Gay/Straight Alliance</a:t>
            </a:r>
            <a:br>
              <a:rPr lang="de-DE" dirty="0"/>
            </a:br>
            <a:r>
              <a:rPr lang="de-DE" dirty="0"/>
              <a:t>(GSA)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F8242F1-CBF4-4B0E-9DD6-F64688267AD5}"/>
              </a:ext>
            </a:extLst>
          </p:cNvPr>
          <p:cNvSpPr/>
          <p:nvPr/>
        </p:nvSpPr>
        <p:spPr>
          <a:xfrm>
            <a:off x="6443830" y="1462007"/>
            <a:ext cx="2366682" cy="1232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Campus </a:t>
            </a:r>
            <a:r>
              <a:rPr lang="de-DE" dirty="0" err="1"/>
              <a:t>Noster</a:t>
            </a:r>
            <a:endParaRPr lang="de-DE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438E079-65B1-4C5A-B042-ABD8358E0E2F}"/>
              </a:ext>
            </a:extLst>
          </p:cNvPr>
          <p:cNvSpPr/>
          <p:nvPr/>
        </p:nvSpPr>
        <p:spPr>
          <a:xfrm>
            <a:off x="6223569" y="4068060"/>
            <a:ext cx="2366682" cy="12327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Weitere?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932CA8E-323A-417D-B193-A8E3683EABEF}"/>
              </a:ext>
            </a:extLst>
          </p:cNvPr>
          <p:cNvSpPr/>
          <p:nvPr/>
        </p:nvSpPr>
        <p:spPr>
          <a:xfrm>
            <a:off x="4054185" y="2206140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D8236A-2734-4563-B3F1-8547487C7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4270680" y="2310307"/>
            <a:ext cx="993671" cy="11214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68128B-F030-4585-BBC9-61BB9008CA63}"/>
              </a:ext>
            </a:extLst>
          </p:cNvPr>
          <p:cNvSpPr txBox="1"/>
          <p:nvPr/>
        </p:nvSpPr>
        <p:spPr>
          <a:xfrm>
            <a:off x="4166253" y="3543305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9265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79140B6-EC9B-46FA-A165-3DF0BA0BC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39" y="2313387"/>
            <a:ext cx="1489860" cy="14898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F27AE6-5D4C-4EF6-A14B-BD5B80AD5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7" y="1661295"/>
            <a:ext cx="1517780" cy="15109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2D8B25D-D371-4401-91D0-C26E54AE8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7" y="3021120"/>
            <a:ext cx="1519237" cy="15192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889" y="1267996"/>
            <a:ext cx="861822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</a:rPr>
              <a:t>1.Orgatreffen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61B9A1-F14A-194A-8E9A-9C1275AAF8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906" y="2250180"/>
            <a:ext cx="1661271" cy="1691753"/>
          </a:xfrm>
          <a:prstGeom prst="rect">
            <a:avLst/>
          </a:prstGeom>
        </p:spPr>
      </p:pic>
      <p:pic>
        <p:nvPicPr>
          <p:cNvPr id="41" name="Grafik 40" descr="Ein Bild, das Person, draußen, lächelnd, Mann enthält.&#10;&#10;Automatisch generierte Beschreibung">
            <a:extLst>
              <a:ext uri="{FF2B5EF4-FFF2-40B4-BE49-F238E27FC236}">
                <a16:creationId xmlns:a16="http://schemas.microsoft.com/office/drawing/2014/main" id="{A51569EA-3D2D-DC4C-9B9D-5AF2AE6715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1" y="1401963"/>
            <a:ext cx="1588828" cy="1561668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B4EDA21E-622A-482C-9CDD-868074A2F8EF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76C81D2D-F35D-4F4B-B68C-BA2B1CF39DA4}"/>
              </a:ext>
            </a:extLst>
          </p:cNvPr>
          <p:cNvSpPr txBox="1">
            <a:spLocks/>
          </p:cNvSpPr>
          <p:nvPr/>
        </p:nvSpPr>
        <p:spPr>
          <a:xfrm>
            <a:off x="128249" y="651908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Allgemeiner Studierendenausschuss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				(AStA)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716504-A4A3-4DDB-9231-70ADB3E024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7" y="3418991"/>
            <a:ext cx="1558801" cy="15588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7D3A3E-ADFD-45B3-9998-99F31BFC7A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" y="1985476"/>
            <a:ext cx="1519237" cy="15192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391D2A-601F-41FA-A65E-7BB136719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84" y="4082923"/>
            <a:ext cx="1558801" cy="15588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0EE496-D506-4B4D-B03C-5EA137071C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" y="3803247"/>
            <a:ext cx="1519237" cy="155880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BA4F04B-235B-4A55-9180-3683852CCF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51" y="4082923"/>
            <a:ext cx="1519237" cy="154101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5B758-CDF7-44C7-83E4-17AEFC530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5" y="4686855"/>
            <a:ext cx="1519237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69D7048C-3808-4B52-861B-3E09D39ED0DD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Mitgestalten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344C1D-629D-4CF7-9CE1-5420F05FA642}"/>
              </a:ext>
            </a:extLst>
          </p:cNvPr>
          <p:cNvSpPr txBox="1">
            <a:spLocks/>
          </p:cNvSpPr>
          <p:nvPr/>
        </p:nvSpPr>
        <p:spPr>
          <a:xfrm>
            <a:off x="187287" y="791086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Wo kann ich aktiv werden?</a:t>
            </a:r>
            <a:br>
              <a:rPr lang="de-DE" sz="4400" dirty="0">
                <a:solidFill>
                  <a:schemeClr val="tx1"/>
                </a:solidFill>
              </a:rPr>
            </a:b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C6E166B-9DA1-4773-BB55-595E035D604B}"/>
              </a:ext>
            </a:extLst>
          </p:cNvPr>
          <p:cNvSpPr txBox="1"/>
          <p:nvPr/>
        </p:nvSpPr>
        <p:spPr>
          <a:xfrm>
            <a:off x="5578729" y="4704032"/>
            <a:ext cx="263328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Gremien &amp; Kommissionen</a:t>
            </a:r>
            <a:endParaRPr lang="de-DE" sz="16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60F2819-8D9A-4396-BD05-5D4346F95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3" t="7853" r="7669" b="5502"/>
          <a:stretch/>
        </p:blipFill>
        <p:spPr>
          <a:xfrm>
            <a:off x="4204204" y="1890353"/>
            <a:ext cx="1292237" cy="1311255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13313B-4FDB-483B-A60C-DF7B263204CE}"/>
              </a:ext>
            </a:extLst>
          </p:cNvPr>
          <p:cNvGrpSpPr/>
          <p:nvPr/>
        </p:nvGrpSpPr>
        <p:grpSpPr>
          <a:xfrm>
            <a:off x="5639444" y="1948856"/>
            <a:ext cx="1471612" cy="1491842"/>
            <a:chOff x="3797988" y="3199182"/>
            <a:chExt cx="2050378" cy="211784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3593021-4835-4A18-8835-190128F79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7988" y="3229022"/>
              <a:ext cx="2050378" cy="2088000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3D216B5-D815-4670-A08E-BEAAD7E74CAA}"/>
                </a:ext>
              </a:extLst>
            </p:cNvPr>
            <p:cNvSpPr txBox="1"/>
            <p:nvPr/>
          </p:nvSpPr>
          <p:spPr>
            <a:xfrm rot="412031">
              <a:off x="3974541" y="3199182"/>
              <a:ext cx="1682765" cy="169537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798941"/>
                </a:avLst>
              </a:prstTxWarp>
              <a:spAutoFit/>
            </a:bodyPr>
            <a:lstStyle/>
            <a:p>
              <a:r>
                <a:rPr lang="de-DE" sz="2000" b="1" dirty="0">
                  <a:solidFill>
                    <a:srgbClr val="A8181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ASTA</a:t>
              </a:r>
              <a:endParaRPr lang="de-DE" b="1" dirty="0">
                <a:solidFill>
                  <a:srgbClr val="A81814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CD312EE-A060-479B-B186-1284BF951971}"/>
              </a:ext>
            </a:extLst>
          </p:cNvPr>
          <p:cNvGrpSpPr>
            <a:grpSpLocks noChangeAspect="1"/>
          </p:cNvGrpSpPr>
          <p:nvPr/>
        </p:nvGrpSpPr>
        <p:grpSpPr>
          <a:xfrm>
            <a:off x="7082225" y="3074891"/>
            <a:ext cx="1110066" cy="952649"/>
            <a:chOff x="6042032" y="3717753"/>
            <a:chExt cx="2503654" cy="2148613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F081931-601A-4C9F-8E01-C6E5E18CD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68670" y="3778366"/>
              <a:ext cx="2050378" cy="2088000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791D3FA-9F64-4E11-BA0A-87073345B870}"/>
                </a:ext>
              </a:extLst>
            </p:cNvPr>
            <p:cNvSpPr txBox="1">
              <a:spLocks noChangeAspect="1"/>
            </p:cNvSpPr>
            <p:nvPr/>
          </p:nvSpPr>
          <p:spPr>
            <a:xfrm rot="180000">
              <a:off x="6042032" y="3717753"/>
              <a:ext cx="2503654" cy="176545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171049"/>
                </a:avLst>
              </a:prstTxWarp>
              <a:spAutoFit/>
            </a:bodyPr>
            <a:lstStyle/>
            <a:p>
              <a:r>
                <a:rPr lang="de-DE" sz="2400" b="1" dirty="0">
                  <a:solidFill>
                    <a:srgbClr val="DE1CA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ASTA HELFER*INNEN</a:t>
              </a:r>
              <a:endParaRPr lang="de-DE" sz="2000" b="1" dirty="0">
                <a:solidFill>
                  <a:srgbClr val="DE1CA0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5" name="Grafik 34" descr="Ein Bild, das Zeichnung, Essen, Raum, Becher enthält.&#10;&#10;Automatisch generierte Beschreibung">
            <a:extLst>
              <a:ext uri="{FF2B5EF4-FFF2-40B4-BE49-F238E27FC236}">
                <a16:creationId xmlns:a16="http://schemas.microsoft.com/office/drawing/2014/main" id="{82B6B3BC-17C8-4CB4-B42E-20DE9A1C2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79" y="1928594"/>
            <a:ext cx="837472" cy="97079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67A3014F-1550-40B6-BC01-13AA0207C207}"/>
              </a:ext>
            </a:extLst>
          </p:cNvPr>
          <p:cNvSpPr txBox="1"/>
          <p:nvPr/>
        </p:nvSpPr>
        <p:spPr>
          <a:xfrm>
            <a:off x="825136" y="2206140"/>
            <a:ext cx="2274041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Wahlausschuss &amp; Wahlhelfer*innen</a:t>
            </a:r>
            <a:endParaRPr lang="de-DE" sz="16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641676E-A329-45A0-A578-C16273791D61}"/>
              </a:ext>
            </a:extLst>
          </p:cNvPr>
          <p:cNvSpPr/>
          <p:nvPr/>
        </p:nvSpPr>
        <p:spPr>
          <a:xfrm>
            <a:off x="620014" y="3706251"/>
            <a:ext cx="1828800" cy="8605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Studentische Initiativen</a:t>
            </a:r>
            <a:endParaRPr lang="de-DE" sz="1600" dirty="0"/>
          </a:p>
        </p:txBody>
      </p:sp>
      <p:sp>
        <p:nvSpPr>
          <p:cNvPr id="43" name="Rechteck: obere Ecken abgeschnitten 42">
            <a:extLst>
              <a:ext uri="{FF2B5EF4-FFF2-40B4-BE49-F238E27FC236}">
                <a16:creationId xmlns:a16="http://schemas.microsoft.com/office/drawing/2014/main" id="{8287929A-BD60-45F8-9179-7362DD491FA3}"/>
              </a:ext>
            </a:extLst>
          </p:cNvPr>
          <p:cNvSpPr/>
          <p:nvPr/>
        </p:nvSpPr>
        <p:spPr>
          <a:xfrm>
            <a:off x="2269913" y="5071445"/>
            <a:ext cx="1934291" cy="828145"/>
          </a:xfrm>
          <a:prstGeom prst="snip2Same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de-DE" dirty="0"/>
              <a:t>Studentische Senatoren</a:t>
            </a:r>
            <a:endParaRPr lang="de-DE" sz="1600" dirty="0"/>
          </a:p>
          <a:p>
            <a:pPr algn="ctr"/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5102BFC-7B7C-48F5-8A47-006543C7574B}"/>
              </a:ext>
            </a:extLst>
          </p:cNvPr>
          <p:cNvGrpSpPr/>
          <p:nvPr/>
        </p:nvGrpSpPr>
        <p:grpSpPr>
          <a:xfrm>
            <a:off x="3621181" y="3572650"/>
            <a:ext cx="1498947" cy="1127753"/>
            <a:chOff x="1476826" y="1338485"/>
            <a:chExt cx="961576" cy="722542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F08EEEA-7C25-4EA7-AB4C-37A0A1E5BEFC}"/>
                </a:ext>
              </a:extLst>
            </p:cNvPr>
            <p:cNvSpPr/>
            <p:nvPr/>
          </p:nvSpPr>
          <p:spPr>
            <a:xfrm>
              <a:off x="1476826" y="1338485"/>
              <a:ext cx="961576" cy="72254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lipse 4">
              <a:extLst>
                <a:ext uri="{FF2B5EF4-FFF2-40B4-BE49-F238E27FC236}">
                  <a16:creationId xmlns:a16="http://schemas.microsoft.com/office/drawing/2014/main" id="{F2CD7BF6-8D44-4A42-AB29-C8208C721CCF}"/>
                </a:ext>
              </a:extLst>
            </p:cNvPr>
            <p:cNvSpPr txBox="1"/>
            <p:nvPr/>
          </p:nvSpPr>
          <p:spPr>
            <a:xfrm>
              <a:off x="1617646" y="1444299"/>
              <a:ext cx="679936" cy="51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dirty="0"/>
                <a:t>SGS</a:t>
              </a:r>
              <a:endParaRPr lang="de-DE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870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8B77A-4CC3-5F4A-865C-7EDFFB8D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80" y="1399205"/>
            <a:ext cx="8229240" cy="913690"/>
          </a:xfrm>
        </p:spPr>
        <p:txBody>
          <a:bodyPr/>
          <a:lstStyle/>
          <a:p>
            <a:pPr algn="ctr"/>
            <a:r>
              <a:rPr lang="de-DE" sz="2800" dirty="0"/>
              <a:t>AStA-Referentin und -Projektleiter </a:t>
            </a:r>
            <a:br>
              <a:rPr lang="de-DE" sz="2800" dirty="0"/>
            </a:br>
            <a:r>
              <a:rPr lang="de-DE" sz="2800" dirty="0"/>
              <a:t>für Studium, Hochschulpolitik &amp; politische Bildung</a:t>
            </a:r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B61A738B-16C8-CA40-B8E9-7D894B0D850C}"/>
              </a:ext>
            </a:extLst>
          </p:cNvPr>
          <p:cNvSpPr txBox="1">
            <a:spLocks/>
          </p:cNvSpPr>
          <p:nvPr/>
        </p:nvSpPr>
        <p:spPr>
          <a:xfrm>
            <a:off x="0" y="62099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de-DE" sz="4800" dirty="0"/>
              <a:t>Interesse?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34EB4E-6FF9-3840-9097-7632D6B00CE3}"/>
              </a:ext>
            </a:extLst>
          </p:cNvPr>
          <p:cNvSpPr txBox="1"/>
          <p:nvPr/>
        </p:nvSpPr>
        <p:spPr>
          <a:xfrm>
            <a:off x="5045911" y="2446202"/>
            <a:ext cx="2531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Lorenz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sz="2400" dirty="0">
                <a:solidFill>
                  <a:srgbClr val="C00000"/>
                </a:solidFill>
              </a:rPr>
              <a:t>Starkloff</a:t>
            </a:r>
          </a:p>
          <a:p>
            <a:r>
              <a:rPr lang="de-DE" sz="2000" dirty="0">
                <a:solidFill>
                  <a:srgbClr val="C00000"/>
                </a:solidFill>
              </a:rPr>
              <a:t>lorenz@asta-spoho.de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F1F049-46DC-214C-AD3A-A5721F2E684E}"/>
              </a:ext>
            </a:extLst>
          </p:cNvPr>
          <p:cNvSpPr txBox="1"/>
          <p:nvPr/>
        </p:nvSpPr>
        <p:spPr>
          <a:xfrm>
            <a:off x="1453630" y="2418190"/>
            <a:ext cx="2318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Antonia Landgraf</a:t>
            </a:r>
          </a:p>
          <a:p>
            <a:r>
              <a:rPr lang="de-DE" sz="2000" dirty="0">
                <a:solidFill>
                  <a:srgbClr val="C00000"/>
                </a:solidFill>
              </a:rPr>
              <a:t>toni@asta-spoho.de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FD2C26-CBA8-460F-850A-EB5A6D3DF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22825"/>
          <a:stretch/>
        </p:blipFill>
        <p:spPr>
          <a:xfrm>
            <a:off x="5045911" y="3277199"/>
            <a:ext cx="2579915" cy="25358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0D3FA1-69C3-43FE-A3FB-E8A06DF79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30" y="3277199"/>
            <a:ext cx="2535814" cy="25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2">
            <a:extLst>
              <a:ext uri="{FF2B5EF4-FFF2-40B4-BE49-F238E27FC236}">
                <a16:creationId xmlns:a16="http://schemas.microsoft.com/office/drawing/2014/main" id="{F41E4976-9FB1-4F31-B192-E7A51135F330}"/>
              </a:ext>
            </a:extLst>
          </p:cNvPr>
          <p:cNvSpPr txBox="1">
            <a:spLocks/>
          </p:cNvSpPr>
          <p:nvPr/>
        </p:nvSpPr>
        <p:spPr>
          <a:xfrm>
            <a:off x="128249" y="651908"/>
            <a:ext cx="9301005" cy="1500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400" dirty="0">
                <a:solidFill>
                  <a:schemeClr val="tx1"/>
                </a:solidFill>
              </a:rPr>
              <a:t>Allgemeiner Studierendenausschuss</a:t>
            </a:r>
          </a:p>
          <a:p>
            <a:pPr algn="l"/>
            <a:r>
              <a:rPr lang="de-DE" sz="4400" dirty="0">
                <a:solidFill>
                  <a:schemeClr val="tx1"/>
                </a:solidFill>
              </a:rPr>
              <a:t>				(AStA)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E3CD78-9294-5840-BCB8-BB5012C73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7068" y="1251313"/>
            <a:ext cx="2003760" cy="20405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52225-7C0E-1B48-8B12-7F5673E8BE61}"/>
              </a:ext>
            </a:extLst>
          </p:cNvPr>
          <p:cNvSpPr txBox="1"/>
          <p:nvPr/>
        </p:nvSpPr>
        <p:spPr>
          <a:xfrm>
            <a:off x="536017" y="1893391"/>
            <a:ext cx="962580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Vorsitz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F8B947-C0E1-3046-986E-F6F437016A74}"/>
              </a:ext>
            </a:extLst>
          </p:cNvPr>
          <p:cNvSpPr txBox="1"/>
          <p:nvPr/>
        </p:nvSpPr>
        <p:spPr>
          <a:xfrm>
            <a:off x="2048977" y="2009548"/>
            <a:ext cx="1270605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Finanzen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8A00DB-6B73-044C-BE63-A20F8917B096}"/>
              </a:ext>
            </a:extLst>
          </p:cNvPr>
          <p:cNvSpPr txBox="1"/>
          <p:nvPr/>
        </p:nvSpPr>
        <p:spPr>
          <a:xfrm>
            <a:off x="3989298" y="2686221"/>
            <a:ext cx="2320594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Öffentlichkeitsarbeit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1632E0-A057-4346-B890-C4E553BA705A}"/>
              </a:ext>
            </a:extLst>
          </p:cNvPr>
          <p:cNvSpPr txBox="1"/>
          <p:nvPr/>
        </p:nvSpPr>
        <p:spPr>
          <a:xfrm>
            <a:off x="2963332" y="5699108"/>
            <a:ext cx="3047999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Veranstaltungen &amp; Support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3CBBCC-3644-6845-92DC-B341BB376FE7}"/>
              </a:ext>
            </a:extLst>
          </p:cNvPr>
          <p:cNvSpPr txBox="1"/>
          <p:nvPr/>
        </p:nvSpPr>
        <p:spPr>
          <a:xfrm>
            <a:off x="3624838" y="3268341"/>
            <a:ext cx="5137212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Studium, Hochschulpolitik &amp; politische 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5683E0-82E4-604C-AD36-7805625F12A7}"/>
              </a:ext>
            </a:extLst>
          </p:cNvPr>
          <p:cNvSpPr txBox="1"/>
          <p:nvPr/>
        </p:nvSpPr>
        <p:spPr>
          <a:xfrm>
            <a:off x="191320" y="5196354"/>
            <a:ext cx="3048000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Ökologische Nachhaltigkeit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2AF0F7-397A-284D-A51E-A4B6985AACCC}"/>
              </a:ext>
            </a:extLst>
          </p:cNvPr>
          <p:cNvSpPr txBox="1"/>
          <p:nvPr/>
        </p:nvSpPr>
        <p:spPr>
          <a:xfrm>
            <a:off x="1024079" y="2686221"/>
            <a:ext cx="2502707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Erstsemester*innen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908FC6-357A-1B45-87FE-425A9AE2FC64}"/>
              </a:ext>
            </a:extLst>
          </p:cNvPr>
          <p:cNvSpPr txBox="1"/>
          <p:nvPr/>
        </p:nvSpPr>
        <p:spPr>
          <a:xfrm>
            <a:off x="369143" y="5805982"/>
            <a:ext cx="2258908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Gesundheit &amp; Sport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583EC1-4534-1F4E-8AC1-BB87D4AE8C78}"/>
              </a:ext>
            </a:extLst>
          </p:cNvPr>
          <p:cNvSpPr txBox="1"/>
          <p:nvPr/>
        </p:nvSpPr>
        <p:spPr>
          <a:xfrm>
            <a:off x="137966" y="3288184"/>
            <a:ext cx="3048001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Kultur &amp; Internationales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595073-0CE1-994B-9445-ED3E9328131D}"/>
              </a:ext>
            </a:extLst>
          </p:cNvPr>
          <p:cNvSpPr txBox="1"/>
          <p:nvPr/>
        </p:nvSpPr>
        <p:spPr>
          <a:xfrm>
            <a:off x="5470658" y="2104101"/>
            <a:ext cx="1052285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Soziales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3E6EB8-A7A0-6741-8BFE-88795D7192E4}"/>
              </a:ext>
            </a:extLst>
          </p:cNvPr>
          <p:cNvSpPr txBox="1"/>
          <p:nvPr/>
        </p:nvSpPr>
        <p:spPr>
          <a:xfrm>
            <a:off x="4778751" y="5189087"/>
            <a:ext cx="4109128" cy="400110"/>
          </a:xfrm>
          <a:prstGeom prst="rect">
            <a:avLst/>
          </a:prstGeom>
          <a:solidFill>
            <a:srgbClr val="C00000">
              <a:alpha val="89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Antidiskriminierung &amp; Antifaschismus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2E0C92-05CF-604D-B408-68679689502E}"/>
              </a:ext>
            </a:extLst>
          </p:cNvPr>
          <p:cNvSpPr txBox="1"/>
          <p:nvPr/>
        </p:nvSpPr>
        <p:spPr>
          <a:xfrm>
            <a:off x="324938" y="3763004"/>
            <a:ext cx="77217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WER? 	– 	Studierende, jährlich gewählt vom </a:t>
            </a:r>
            <a:r>
              <a:rPr lang="de-DE" sz="2000" dirty="0" err="1"/>
              <a:t>StuPa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WO? 		– 	Institutsgebäude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KONTAKT? 	– 	Email, Facebook,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INTERESSE? 	– 	wöchentliche öffentliche AStA-Sitzung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4FAEAE56-CD04-449D-8492-E8F132467AC3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Stud. Selbstverwaltung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xplosion: 14 Zacken 1">
            <a:extLst>
              <a:ext uri="{FF2B5EF4-FFF2-40B4-BE49-F238E27FC236}">
                <a16:creationId xmlns:a16="http://schemas.microsoft.com/office/drawing/2014/main" id="{3807D542-0245-4F0D-9179-16C247129026}"/>
              </a:ext>
            </a:extLst>
          </p:cNvPr>
          <p:cNvSpPr/>
          <p:nvPr/>
        </p:nvSpPr>
        <p:spPr>
          <a:xfrm>
            <a:off x="4487331" y="2717212"/>
            <a:ext cx="5773259" cy="3177202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AStA-Sitzung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jeden Mittwoch, </a:t>
            </a:r>
            <a:b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20:00 - 22:00 Uhr im Senatssaal IG 1</a:t>
            </a:r>
          </a:p>
        </p:txBody>
      </p:sp>
    </p:spTree>
    <p:extLst>
      <p:ext uri="{BB962C8B-B14F-4D97-AF65-F5344CB8AC3E}">
        <p14:creationId xmlns:p14="http://schemas.microsoft.com/office/powerpoint/2010/main" val="15580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59606-2F05-4155-A005-EA2864EB5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Studentisches Engagement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49EA83B-FD71-4406-B3F6-59EBA1E76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Spoho-Karrieretag 2021</a:t>
            </a:r>
          </a:p>
        </p:txBody>
      </p:sp>
    </p:spTree>
    <p:extLst>
      <p:ext uri="{BB962C8B-B14F-4D97-AF65-F5344CB8AC3E}">
        <p14:creationId xmlns:p14="http://schemas.microsoft.com/office/powerpoint/2010/main" val="346991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0B5703-0049-4DE8-BBC4-CAEB6C6E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76" y="647089"/>
            <a:ext cx="8229240" cy="452592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de-DE" sz="3000" dirty="0"/>
              <a:t>Studentische Selbstverwaltung</a:t>
            </a:r>
            <a:endParaRPr lang="de-DE" dirty="0"/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/>
              <a:t>Studiengangssprecher*innen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 err="1"/>
              <a:t>StuPa</a:t>
            </a:r>
            <a:r>
              <a:rPr lang="de-DE" dirty="0"/>
              <a:t> 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/>
              <a:t>AStA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de-DE" sz="3000" dirty="0"/>
              <a:t>Hochschulorgane</a:t>
            </a:r>
          </a:p>
          <a:p>
            <a:pPr marL="1257300" lvl="1" indent="-571500">
              <a:lnSpc>
                <a:spcPct val="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Senat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/>
              <a:t>Gremien &amp; Kommissionen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de-DE" sz="3000" dirty="0"/>
              <a:t>Studentische Initiativen</a:t>
            </a:r>
          </a:p>
          <a:p>
            <a:pPr marL="1257300" lvl="1" indent="-571500">
              <a:lnSpc>
                <a:spcPct val="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Initiative Klimaneutrale Sporthochschule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/>
              <a:t>Gay-Straight-Alliance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de-DE" dirty="0"/>
              <a:t>Campus </a:t>
            </a:r>
            <a:r>
              <a:rPr lang="de-DE" dirty="0" err="1"/>
              <a:t>Noster</a:t>
            </a:r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9D7048C-3808-4B52-861B-3E09D39ED0DD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75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eck 141">
            <a:extLst>
              <a:ext uri="{FF2B5EF4-FFF2-40B4-BE49-F238E27FC236}">
                <a16:creationId xmlns:a16="http://schemas.microsoft.com/office/drawing/2014/main" id="{D7A7095D-B1C1-4F22-BBFD-C6A0FE67BC0B}"/>
              </a:ext>
            </a:extLst>
          </p:cNvPr>
          <p:cNvSpPr/>
          <p:nvPr/>
        </p:nvSpPr>
        <p:spPr>
          <a:xfrm rot="19569345">
            <a:off x="6339693" y="2927994"/>
            <a:ext cx="1377540" cy="193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beraten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6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7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6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4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1" y="4254124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4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22237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36549" y="4821327"/>
            <a:ext cx="1054936" cy="3721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8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20800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1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4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0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0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0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0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  <p:sp>
        <p:nvSpPr>
          <p:cNvPr id="132" name="Rechteck: abgerundete Ecken 131">
            <a:extLst>
              <a:ext uri="{FF2B5EF4-FFF2-40B4-BE49-F238E27FC236}">
                <a16:creationId xmlns:a16="http://schemas.microsoft.com/office/drawing/2014/main" id="{C55FA869-BA38-4718-9EB1-998CEAA36595}"/>
              </a:ext>
            </a:extLst>
          </p:cNvPr>
          <p:cNvSpPr/>
          <p:nvPr/>
        </p:nvSpPr>
        <p:spPr>
          <a:xfrm>
            <a:off x="7409619" y="2236560"/>
            <a:ext cx="1693731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Senats-kommissionen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9009E96F-ADDD-4D81-9459-E3AE5ECBE522}"/>
              </a:ext>
            </a:extLst>
          </p:cNvPr>
          <p:cNvSpPr txBox="1"/>
          <p:nvPr/>
        </p:nvSpPr>
        <p:spPr>
          <a:xfrm>
            <a:off x="7409620" y="2873640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DD92513A-F1D8-4400-8F8F-3EB45EBCE581}"/>
              </a:ext>
            </a:extLst>
          </p:cNvPr>
          <p:cNvSpPr txBox="1"/>
          <p:nvPr/>
        </p:nvSpPr>
        <p:spPr>
          <a:xfrm>
            <a:off x="7409620" y="3122496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C7FE832B-E228-45C4-98A5-6A3BE7D8CC8C}"/>
              </a:ext>
            </a:extLst>
          </p:cNvPr>
          <p:cNvSpPr txBox="1"/>
          <p:nvPr/>
        </p:nvSpPr>
        <p:spPr>
          <a:xfrm>
            <a:off x="7409620" y="3358523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136" name="Rechteck: abgerundete Ecken 135">
            <a:extLst>
              <a:ext uri="{FF2B5EF4-FFF2-40B4-BE49-F238E27FC236}">
                <a16:creationId xmlns:a16="http://schemas.microsoft.com/office/drawing/2014/main" id="{A639596B-ADB2-41E8-836B-2902A2240F3F}"/>
              </a:ext>
            </a:extLst>
          </p:cNvPr>
          <p:cNvSpPr/>
          <p:nvPr/>
        </p:nvSpPr>
        <p:spPr>
          <a:xfrm>
            <a:off x="7409620" y="3718535"/>
            <a:ext cx="1693730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Sonstige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66A77002-7F7D-4B76-86AF-DBCBDAB88C04}"/>
              </a:ext>
            </a:extLst>
          </p:cNvPr>
          <p:cNvSpPr txBox="1"/>
          <p:nvPr/>
        </p:nvSpPr>
        <p:spPr>
          <a:xfrm>
            <a:off x="7396480" y="4356111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ADE818F3-330D-4507-A88A-A38ABD4AB03C}"/>
              </a:ext>
            </a:extLst>
          </p:cNvPr>
          <p:cNvSpPr txBox="1"/>
          <p:nvPr/>
        </p:nvSpPr>
        <p:spPr>
          <a:xfrm>
            <a:off x="7396480" y="450238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E4F6A804-BA39-46E4-9228-8B8399820FFB}"/>
              </a:ext>
            </a:extLst>
          </p:cNvPr>
          <p:cNvSpPr txBox="1"/>
          <p:nvPr/>
        </p:nvSpPr>
        <p:spPr>
          <a:xfrm>
            <a:off x="7396480" y="4864792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CDBD6E5F-A771-48D9-A254-883200CD9F79}"/>
              </a:ext>
            </a:extLst>
          </p:cNvPr>
          <p:cNvSpPr txBox="1"/>
          <p:nvPr/>
        </p:nvSpPr>
        <p:spPr>
          <a:xfrm>
            <a:off x="7393682" y="5112773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1B25D08B-1499-4BA6-B0F5-A223DAB45AE4}"/>
              </a:ext>
            </a:extLst>
          </p:cNvPr>
          <p:cNvSpPr/>
          <p:nvPr/>
        </p:nvSpPr>
        <p:spPr>
          <a:xfrm>
            <a:off x="470521" y="4821326"/>
            <a:ext cx="643927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7384B3F8-477E-467F-9BC4-D45F5747825E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71" grpId="0" animBg="1"/>
      <p:bldP spid="70" grpId="0" animBg="1"/>
      <p:bldP spid="118" grpId="0" animBg="1"/>
      <p:bldP spid="117" grpId="0" animBg="1"/>
      <p:bldP spid="116" grpId="0" animBg="1"/>
      <p:bldP spid="115" grpId="0" animBg="1"/>
      <p:bldP spid="114" grpId="0" animBg="1"/>
      <p:bldP spid="113" grpId="0" animBg="1"/>
      <p:bldP spid="111" grpId="0" animBg="1"/>
      <p:bldP spid="110" grpId="0" animBg="1"/>
      <p:bldP spid="109" grpId="0" animBg="1"/>
      <p:bldP spid="108" grpId="0" animBg="1"/>
      <p:bldP spid="107" grpId="0" animBg="1"/>
      <p:bldP spid="106" grpId="0" animBg="1"/>
      <p:bldP spid="105" grpId="0" animBg="1"/>
      <p:bldP spid="30" grpId="0"/>
      <p:bldP spid="42" grpId="0"/>
      <p:bldP spid="41" grpId="0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33" grpId="0" animBg="1"/>
      <p:bldP spid="39" grpId="0" animBg="1"/>
      <p:bldP spid="40" grpId="0" animBg="1"/>
      <p:bldP spid="43" grpId="0"/>
      <p:bldP spid="44" grpId="0" animBg="1"/>
      <p:bldP spid="45" grpId="0" animBg="1"/>
      <p:bldP spid="46" grpId="0" animBg="1"/>
      <p:bldP spid="48" grpId="0" animBg="1"/>
      <p:bldP spid="49" grpId="0" animBg="1"/>
      <p:bldP spid="64" grpId="0" animBg="1"/>
      <p:bldP spid="67" grpId="0" animBg="1"/>
      <p:bldP spid="68" grpId="0" animBg="1"/>
      <p:bldP spid="69" grpId="0" animBg="1"/>
      <p:bldP spid="132" grpId="0" animBg="1"/>
      <p:bldP spid="133" grpId="0"/>
      <p:bldP spid="134" grpId="0"/>
      <p:bldP spid="135" grpId="0"/>
      <p:bldP spid="136" grpId="0" animBg="1"/>
      <p:bldP spid="137" grpId="0"/>
      <p:bldP spid="139" grpId="0"/>
      <p:bldP spid="140" grpId="0"/>
      <p:bldP spid="141" grpId="0"/>
      <p:bldP spid="72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86">
            <a:extLst>
              <a:ext uri="{FF2B5EF4-FFF2-40B4-BE49-F238E27FC236}">
                <a16:creationId xmlns:a16="http://schemas.microsoft.com/office/drawing/2014/main" id="{FDBA0746-E226-4AB7-A32F-290BA26322AB}"/>
              </a:ext>
            </a:extLst>
          </p:cNvPr>
          <p:cNvSpPr/>
          <p:nvPr/>
        </p:nvSpPr>
        <p:spPr>
          <a:xfrm rot="19569345">
            <a:off x="6339693" y="2927994"/>
            <a:ext cx="1377540" cy="193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beraten</a:t>
            </a:r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D2938B9F-13BA-43EC-B749-1B28EC93546A}"/>
              </a:ext>
            </a:extLst>
          </p:cNvPr>
          <p:cNvSpPr/>
          <p:nvPr/>
        </p:nvSpPr>
        <p:spPr>
          <a:xfrm>
            <a:off x="7409619" y="2236560"/>
            <a:ext cx="1693731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Senats-kommissionen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0657B517-C9AD-423F-8E73-040E9A78D0B8}"/>
              </a:ext>
            </a:extLst>
          </p:cNvPr>
          <p:cNvSpPr txBox="1"/>
          <p:nvPr/>
        </p:nvSpPr>
        <p:spPr>
          <a:xfrm>
            <a:off x="7409620" y="2873640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2D7787F9-C2A3-45AB-934A-9590BD181BEF}"/>
              </a:ext>
            </a:extLst>
          </p:cNvPr>
          <p:cNvSpPr txBox="1"/>
          <p:nvPr/>
        </p:nvSpPr>
        <p:spPr>
          <a:xfrm>
            <a:off x="7409620" y="3122496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2F6AB760-A16D-4A98-81D0-025F6539B961}"/>
              </a:ext>
            </a:extLst>
          </p:cNvPr>
          <p:cNvSpPr txBox="1"/>
          <p:nvPr/>
        </p:nvSpPr>
        <p:spPr>
          <a:xfrm>
            <a:off x="7409620" y="3358523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7AE5A1BC-3DAF-4AC0-8B1B-BE941854FBCA}"/>
              </a:ext>
            </a:extLst>
          </p:cNvPr>
          <p:cNvSpPr/>
          <p:nvPr/>
        </p:nvSpPr>
        <p:spPr>
          <a:xfrm>
            <a:off x="7409620" y="3718535"/>
            <a:ext cx="1693730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Sonstige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F5F18F1-815D-4E2A-8E65-21F06258AE91}"/>
              </a:ext>
            </a:extLst>
          </p:cNvPr>
          <p:cNvSpPr txBox="1"/>
          <p:nvPr/>
        </p:nvSpPr>
        <p:spPr>
          <a:xfrm>
            <a:off x="7396480" y="4356111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9766F97-B199-4674-99CE-A8DEE6026EAE}"/>
              </a:ext>
            </a:extLst>
          </p:cNvPr>
          <p:cNvSpPr txBox="1"/>
          <p:nvPr/>
        </p:nvSpPr>
        <p:spPr>
          <a:xfrm>
            <a:off x="7396480" y="450238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8D48788-5D72-4968-9CA5-6318C359FCEE}"/>
              </a:ext>
            </a:extLst>
          </p:cNvPr>
          <p:cNvSpPr txBox="1"/>
          <p:nvPr/>
        </p:nvSpPr>
        <p:spPr>
          <a:xfrm>
            <a:off x="7396480" y="4864792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5F7EB107-B0F6-4608-B61C-71ED2514C452}"/>
              </a:ext>
            </a:extLst>
          </p:cNvPr>
          <p:cNvSpPr txBox="1"/>
          <p:nvPr/>
        </p:nvSpPr>
        <p:spPr>
          <a:xfrm>
            <a:off x="7393682" y="5112773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AA504B-A760-482F-B0FD-B24C29981273}"/>
              </a:ext>
            </a:extLst>
          </p:cNvPr>
          <p:cNvSpPr/>
          <p:nvPr/>
        </p:nvSpPr>
        <p:spPr>
          <a:xfrm rot="16200000">
            <a:off x="5522176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kontrolliert &gt;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B900991-9E4F-4509-874D-41D6B852F9F6}"/>
              </a:ext>
            </a:extLst>
          </p:cNvPr>
          <p:cNvSpPr/>
          <p:nvPr/>
        </p:nvSpPr>
        <p:spPr>
          <a:xfrm rot="16200000">
            <a:off x="5000918" y="2181718"/>
            <a:ext cx="1015614" cy="21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712DFDB-43CA-48E5-AA20-6785660E9038}"/>
              </a:ext>
            </a:extLst>
          </p:cNvPr>
          <p:cNvSpPr/>
          <p:nvPr/>
        </p:nvSpPr>
        <p:spPr>
          <a:xfrm rot="16200000">
            <a:off x="5278885" y="2553817"/>
            <a:ext cx="1460436" cy="217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wählt &gt;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9BFE8CE-1DFA-493E-AF35-1D19D9A67969}"/>
              </a:ext>
            </a:extLst>
          </p:cNvPr>
          <p:cNvSpPr/>
          <p:nvPr/>
        </p:nvSpPr>
        <p:spPr>
          <a:xfrm rot="16200000">
            <a:off x="5391569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7CCAAAB7-42B1-458E-8103-CF58F0B5C3AF}"/>
              </a:ext>
            </a:extLst>
          </p:cNvPr>
          <p:cNvSpPr/>
          <p:nvPr/>
        </p:nvSpPr>
        <p:spPr>
          <a:xfrm rot="16200000">
            <a:off x="4355290" y="4254125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2D228BE-1391-47CD-8A71-7AC7D32BD461}"/>
              </a:ext>
            </a:extLst>
          </p:cNvPr>
          <p:cNvSpPr/>
          <p:nvPr/>
        </p:nvSpPr>
        <p:spPr>
          <a:xfrm>
            <a:off x="5133063" y="4633315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81F2B1E-CE6D-4170-940C-1415FF00AD68}"/>
              </a:ext>
            </a:extLst>
          </p:cNvPr>
          <p:cNvSpPr/>
          <p:nvPr/>
        </p:nvSpPr>
        <p:spPr>
          <a:xfrm>
            <a:off x="6163624" y="4632563"/>
            <a:ext cx="947490" cy="1295940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927E724-6839-4B72-9C52-D9AA4E3D7C3F}"/>
              </a:ext>
            </a:extLst>
          </p:cNvPr>
          <p:cNvSpPr/>
          <p:nvPr/>
        </p:nvSpPr>
        <p:spPr>
          <a:xfrm rot="16200000">
            <a:off x="3299440" y="4232446"/>
            <a:ext cx="1999876" cy="201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9D67134-F249-4D84-A658-D844D3BEA060}"/>
              </a:ext>
            </a:extLst>
          </p:cNvPr>
          <p:cNvSpPr/>
          <p:nvPr/>
        </p:nvSpPr>
        <p:spPr>
          <a:xfrm>
            <a:off x="4098255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332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2271151" y="4232446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597402" y="5251374"/>
            <a:ext cx="199626" cy="17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275321" y="5386049"/>
            <a:ext cx="839128" cy="18978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900" dirty="0"/>
              <a:t>unterstützen</a:t>
            </a:r>
            <a:endParaRPr lang="de-DE" sz="1050" dirty="0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773957" y="4944724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2182611" y="4940755"/>
            <a:ext cx="1181127" cy="199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1194846" y="4474109"/>
            <a:ext cx="1999876" cy="201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3066854" y="4632563"/>
            <a:ext cx="947490" cy="12951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7F8F0B7-57E9-44E9-9889-35B806135C14}"/>
              </a:ext>
            </a:extLst>
          </p:cNvPr>
          <p:cNvSpPr/>
          <p:nvPr/>
        </p:nvSpPr>
        <p:spPr>
          <a:xfrm rot="16200000">
            <a:off x="3122939" y="2200245"/>
            <a:ext cx="891708" cy="21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berät &gt;</a:t>
            </a:r>
            <a:endParaRPr lang="de-DE" sz="11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465E065C-A870-4132-B115-EA16D4D957E6}"/>
              </a:ext>
            </a:extLst>
          </p:cNvPr>
          <p:cNvSpPr/>
          <p:nvPr/>
        </p:nvSpPr>
        <p:spPr>
          <a:xfrm>
            <a:off x="1631788" y="1767398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Teil des &gt;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6F2BCC6-C7E6-4CF5-9911-21F0517FE4B8}"/>
              </a:ext>
            </a:extLst>
          </p:cNvPr>
          <p:cNvSpPr/>
          <p:nvPr/>
        </p:nvSpPr>
        <p:spPr>
          <a:xfrm>
            <a:off x="6554020" y="1753041"/>
            <a:ext cx="891708" cy="201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leitet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4823B7-A57B-431A-94D7-A62C03197E1C}"/>
              </a:ext>
            </a:extLst>
          </p:cNvPr>
          <p:cNvSpPr txBox="1"/>
          <p:nvPr/>
        </p:nvSpPr>
        <p:spPr>
          <a:xfrm>
            <a:off x="5283891" y="704905"/>
            <a:ext cx="2015256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46E835A-3C0E-457A-AFB1-2690C9CED13D}"/>
              </a:ext>
            </a:extLst>
          </p:cNvPr>
          <p:cNvSpPr txBox="1"/>
          <p:nvPr/>
        </p:nvSpPr>
        <p:spPr>
          <a:xfrm>
            <a:off x="2923186" y="611704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AF694E8-1E17-4E55-AFFF-6415E66BAC81}"/>
              </a:ext>
            </a:extLst>
          </p:cNvPr>
          <p:cNvSpPr txBox="1"/>
          <p:nvPr/>
        </p:nvSpPr>
        <p:spPr>
          <a:xfrm>
            <a:off x="1722237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Lehre &amp; Studium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40649" y="4179807"/>
            <a:ext cx="1269167" cy="41233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Studiengangs-sprecher*innen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6548" y="5548085"/>
            <a:ext cx="1249086" cy="3773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AStA-Helfer*innen 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1624111" y="4809778"/>
            <a:ext cx="863600" cy="433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StuPa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470522" y="4821326"/>
            <a:ext cx="643927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</a:rPr>
              <a:t>AStA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-37221" y="4809778"/>
            <a:ext cx="581512" cy="4339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BSofA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8A210D-C122-4688-852A-B08FE61769D2}"/>
              </a:ext>
            </a:extLst>
          </p:cNvPr>
          <p:cNvSpPr/>
          <p:nvPr/>
        </p:nvSpPr>
        <p:spPr>
          <a:xfrm>
            <a:off x="40195" y="1664488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Kanzler*in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D5758-19C2-453E-9EAE-0782B08DE1E6}"/>
              </a:ext>
            </a:extLst>
          </p:cNvPr>
          <p:cNvSpPr/>
          <p:nvPr/>
        </p:nvSpPr>
        <p:spPr>
          <a:xfrm>
            <a:off x="7396480" y="1659689"/>
            <a:ext cx="1706871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Rektor*in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2EB5F2F-CD0E-481B-930F-45C7660DA986}"/>
              </a:ext>
            </a:extLst>
          </p:cNvPr>
          <p:cNvSpPr/>
          <p:nvPr/>
        </p:nvSpPr>
        <p:spPr>
          <a:xfrm>
            <a:off x="2401944" y="1667449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Rektorat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3EC2531-BC07-4B05-A0E9-A7CF443F0364}"/>
              </a:ext>
            </a:extLst>
          </p:cNvPr>
          <p:cNvSpPr/>
          <p:nvPr/>
        </p:nvSpPr>
        <p:spPr>
          <a:xfrm>
            <a:off x="401077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III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64029CB9-8C35-4BB9-AA49-4002AACAFEB5}"/>
              </a:ext>
            </a:extLst>
          </p:cNvPr>
          <p:cNvSpPr/>
          <p:nvPr/>
        </p:nvSpPr>
        <p:spPr>
          <a:xfrm>
            <a:off x="5111801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IV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80CBD4-D1FB-4415-A890-155EAE6BEAF4}"/>
              </a:ext>
            </a:extLst>
          </p:cNvPr>
          <p:cNvSpPr txBox="1"/>
          <p:nvPr/>
        </p:nvSpPr>
        <p:spPr>
          <a:xfrm>
            <a:off x="4020800" y="670939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72E64F6-D7CE-4FBF-88D0-7F8C13F24375}"/>
              </a:ext>
            </a:extLst>
          </p:cNvPr>
          <p:cNvSpPr/>
          <p:nvPr/>
        </p:nvSpPr>
        <p:spPr>
          <a:xfrm>
            <a:off x="1822395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44BEF484-27B7-45FE-91F0-F5CBBE868BFC}"/>
              </a:ext>
            </a:extLst>
          </p:cNvPr>
          <p:cNvSpPr/>
          <p:nvPr/>
        </p:nvSpPr>
        <p:spPr>
          <a:xfrm>
            <a:off x="2919198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II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C8E84D8-EF6F-47D3-BADA-5EBC6E1D94F5}"/>
              </a:ext>
            </a:extLst>
          </p:cNvPr>
          <p:cNvSpPr/>
          <p:nvPr/>
        </p:nvSpPr>
        <p:spPr>
          <a:xfrm>
            <a:off x="6212827" y="855474"/>
            <a:ext cx="103093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Prorektor*in V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DB61D98-3FF0-4085-B4A3-373D3BF8A069}"/>
              </a:ext>
            </a:extLst>
          </p:cNvPr>
          <p:cNvSpPr/>
          <p:nvPr/>
        </p:nvSpPr>
        <p:spPr>
          <a:xfrm>
            <a:off x="3244889" y="2525262"/>
            <a:ext cx="2580640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Hochschulrat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1791258-2429-4466-85F6-06A9BD5E49FE}"/>
              </a:ext>
            </a:extLst>
          </p:cNvPr>
          <p:cNvSpPr/>
          <p:nvPr/>
        </p:nvSpPr>
        <p:spPr>
          <a:xfrm>
            <a:off x="2410913" y="3214465"/>
            <a:ext cx="4248592" cy="405648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</a:rPr>
              <a:t>Senat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3211549" y="4707910"/>
            <a:ext cx="664128" cy="8112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2772D4-0F34-497A-B427-94C3D4C8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1" y="4703015"/>
            <a:ext cx="785966" cy="78596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4D89BF-A3C6-426B-A7AD-372B987A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4" y="4703767"/>
            <a:ext cx="785966" cy="78596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14133AE-558D-49C8-A7AB-8913EDA7C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4" y="4703766"/>
            <a:ext cx="785967" cy="78596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3121736" y="5580298"/>
            <a:ext cx="90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STUDIERENDE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786C233-C982-48A4-ABB8-A05E48B4CBEB}"/>
              </a:ext>
            </a:extLst>
          </p:cNvPr>
          <p:cNvSpPr txBox="1"/>
          <p:nvPr/>
        </p:nvSpPr>
        <p:spPr>
          <a:xfrm>
            <a:off x="4068746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AKADEMISCHER</a:t>
            </a:r>
            <a:br>
              <a:rPr lang="de-DE" sz="900" dirty="0"/>
            </a:br>
            <a:r>
              <a:rPr lang="de-DE" sz="900" dirty="0"/>
              <a:t>MITTELBAU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DE64055-1F3C-4931-B65C-571AA2F7C9D1}"/>
              </a:ext>
            </a:extLst>
          </p:cNvPr>
          <p:cNvSpPr txBox="1"/>
          <p:nvPr/>
        </p:nvSpPr>
        <p:spPr>
          <a:xfrm>
            <a:off x="5107251" y="5520404"/>
            <a:ext cx="10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HOCHSCHUL-LEHRER*INNEN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98F0B1-486E-40C2-AFAA-AA611E657023}"/>
              </a:ext>
            </a:extLst>
          </p:cNvPr>
          <p:cNvSpPr txBox="1"/>
          <p:nvPr/>
        </p:nvSpPr>
        <p:spPr>
          <a:xfrm>
            <a:off x="6150273" y="5514781"/>
            <a:ext cx="9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TECHNIK &amp; VERWALTUNG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2418401" y="3628191"/>
            <a:ext cx="1015823" cy="398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00EEBDD-611B-4498-8CC8-16A68608F16C}"/>
              </a:ext>
            </a:extLst>
          </p:cNvPr>
          <p:cNvSpPr/>
          <p:nvPr/>
        </p:nvSpPr>
        <p:spPr>
          <a:xfrm>
            <a:off x="562712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2426401A-D734-4553-B7E1-72CC4267E7FC}"/>
              </a:ext>
            </a:extLst>
          </p:cNvPr>
          <p:cNvSpPr/>
          <p:nvPr/>
        </p:nvSpPr>
        <p:spPr>
          <a:xfrm>
            <a:off x="3484466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Senator*innen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D146D1A-66B4-453F-B7B8-E2BD31A513A9}"/>
              </a:ext>
            </a:extLst>
          </p:cNvPr>
          <p:cNvSpPr/>
          <p:nvPr/>
        </p:nvSpPr>
        <p:spPr>
          <a:xfrm>
            <a:off x="4555235" y="3628191"/>
            <a:ext cx="1015823" cy="398934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9 Senator*innen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7201722A-D2FA-46EA-BA5C-E53EEE4EF6B9}"/>
              </a:ext>
            </a:extLst>
          </p:cNvPr>
          <p:cNvCxnSpPr>
            <a:cxnSpLocks/>
            <a:stCxn id="44" idx="2"/>
            <a:endCxn id="33" idx="0"/>
          </p:cNvCxnSpPr>
          <p:nvPr/>
        </p:nvCxnSpPr>
        <p:spPr>
          <a:xfrm>
            <a:off x="2337860" y="1261122"/>
            <a:ext cx="218838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CE960178-67B3-4AFD-8D17-0B1445188E88}"/>
              </a:ext>
            </a:extLst>
          </p:cNvPr>
          <p:cNvCxnSpPr>
            <a:cxnSpLocks/>
            <a:stCxn id="45" idx="2"/>
            <a:endCxn id="33" idx="0"/>
          </p:cNvCxnSpPr>
          <p:nvPr/>
        </p:nvCxnSpPr>
        <p:spPr>
          <a:xfrm>
            <a:off x="3434663" y="1261122"/>
            <a:ext cx="1091577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06D6ED18-6BBA-4A07-949F-FE0802E4976D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4526240" y="1261122"/>
            <a:ext cx="0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767A4382-1F70-4937-BF13-46763E46936A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 flipH="1">
            <a:off x="4526240" y="1261122"/>
            <a:ext cx="1101026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F56E76CC-3030-49F5-A11D-49D66C6CC276}"/>
              </a:ext>
            </a:extLst>
          </p:cNvPr>
          <p:cNvCxnSpPr>
            <a:cxnSpLocks/>
            <a:stCxn id="46" idx="2"/>
            <a:endCxn id="33" idx="0"/>
          </p:cNvCxnSpPr>
          <p:nvPr/>
        </p:nvCxnSpPr>
        <p:spPr>
          <a:xfrm flipH="1">
            <a:off x="4526240" y="1261122"/>
            <a:ext cx="2202052" cy="40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30E0E2C7-F1CB-4FFF-9245-FB7259FF942E}"/>
              </a:ext>
            </a:extLst>
          </p:cNvPr>
          <p:cNvSpPr txBox="1"/>
          <p:nvPr/>
        </p:nvSpPr>
        <p:spPr>
          <a:xfrm>
            <a:off x="1497925" y="5459100"/>
            <a:ext cx="207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Studentische Selbstverwaltung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4F187F09-3BCE-49AE-BD84-B53722173381}"/>
              </a:ext>
            </a:extLst>
          </p:cNvPr>
          <p:cNvSpPr txBox="1"/>
          <p:nvPr/>
        </p:nvSpPr>
        <p:spPr>
          <a:xfrm>
            <a:off x="7180834" y="5459100"/>
            <a:ext cx="207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29FF"/>
                </a:solidFill>
              </a:rPr>
              <a:t>Hochschulstrukturen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3120017-CCFC-44FD-8117-C32C6E1209C6}"/>
              </a:ext>
            </a:extLst>
          </p:cNvPr>
          <p:cNvSpPr/>
          <p:nvPr/>
        </p:nvSpPr>
        <p:spPr>
          <a:xfrm>
            <a:off x="0" y="4068781"/>
            <a:ext cx="4043521" cy="1998133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7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>
            <a:extLst>
              <a:ext uri="{FF2B5EF4-FFF2-40B4-BE49-F238E27FC236}">
                <a16:creationId xmlns:a16="http://schemas.microsoft.com/office/drawing/2014/main" id="{68F55B98-8703-4152-8F1D-6C3C6A1218F0}"/>
              </a:ext>
            </a:extLst>
          </p:cNvPr>
          <p:cNvSpPr/>
          <p:nvPr/>
        </p:nvSpPr>
        <p:spPr>
          <a:xfrm rot="18107320">
            <a:off x="5656428" y="3918378"/>
            <a:ext cx="207029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DE3F62E-7150-4E88-B096-D28E1BDD9C47}"/>
              </a:ext>
            </a:extLst>
          </p:cNvPr>
          <p:cNvSpPr/>
          <p:nvPr/>
        </p:nvSpPr>
        <p:spPr>
          <a:xfrm rot="18115775">
            <a:off x="5480785" y="2443733"/>
            <a:ext cx="2275318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D0E3F1C-B814-44AA-812F-DB98D28FB1FE}"/>
              </a:ext>
            </a:extLst>
          </p:cNvPr>
          <p:cNvSpPr/>
          <p:nvPr/>
        </p:nvSpPr>
        <p:spPr>
          <a:xfrm rot="16200000">
            <a:off x="4706015" y="2236657"/>
            <a:ext cx="1948472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entscheiden mit in &gt;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D9908F8-77FF-4851-A339-35AF45E3E1AE}"/>
              </a:ext>
            </a:extLst>
          </p:cNvPr>
          <p:cNvSpPr txBox="1">
            <a:spLocks/>
          </p:cNvSpPr>
          <p:nvPr/>
        </p:nvSpPr>
        <p:spPr>
          <a:xfrm rot="21393031">
            <a:off x="21514" y="-391011"/>
            <a:ext cx="7772039" cy="94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>
            <a:lvl1pPr lvl="0" algn="ctr" rtl="0" eaLnBrk="1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785713E-C9D0-4C31-B068-D52A7418D0B8}"/>
              </a:ext>
            </a:extLst>
          </p:cNvPr>
          <p:cNvSpPr/>
          <p:nvPr/>
        </p:nvSpPr>
        <p:spPr>
          <a:xfrm rot="16200000">
            <a:off x="4339937" y="2599775"/>
            <a:ext cx="1474255" cy="269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wählen &gt;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312B43BB-3C68-4AE5-A6EB-6C3AEA4AA094}"/>
              </a:ext>
            </a:extLst>
          </p:cNvPr>
          <p:cNvSpPr/>
          <p:nvPr/>
        </p:nvSpPr>
        <p:spPr>
          <a:xfrm rot="5400000">
            <a:off x="1184464" y="4196631"/>
            <a:ext cx="275983" cy="2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8385B55-81A8-4529-B37A-8F0D14E34546}"/>
              </a:ext>
            </a:extLst>
          </p:cNvPr>
          <p:cNvSpPr/>
          <p:nvPr/>
        </p:nvSpPr>
        <p:spPr>
          <a:xfrm>
            <a:off x="694703" y="4389760"/>
            <a:ext cx="1255506" cy="2623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50" dirty="0"/>
              <a:t>unterstützen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FE6CB4FC-D771-4450-976C-0D1406B62E65}"/>
              </a:ext>
            </a:extLst>
          </p:cNvPr>
          <p:cNvSpPr/>
          <p:nvPr/>
        </p:nvSpPr>
        <p:spPr>
          <a:xfrm>
            <a:off x="1401026" y="3659535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C44321F-B1E5-4C0C-9544-38891D6F831E}"/>
              </a:ext>
            </a:extLst>
          </p:cNvPr>
          <p:cNvSpPr/>
          <p:nvPr/>
        </p:nvSpPr>
        <p:spPr>
          <a:xfrm>
            <a:off x="3508659" y="3654048"/>
            <a:ext cx="1767206" cy="275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404FBE4F-D6F2-4197-8777-8D148FD5C686}"/>
              </a:ext>
            </a:extLst>
          </p:cNvPr>
          <p:cNvSpPr/>
          <p:nvPr/>
        </p:nvSpPr>
        <p:spPr>
          <a:xfrm rot="592278">
            <a:off x="2030761" y="3008911"/>
            <a:ext cx="2992221" cy="27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&lt; wählen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06531FF-17CA-4347-A4F3-D7161E3C5CD1}"/>
              </a:ext>
            </a:extLst>
          </p:cNvPr>
          <p:cNvSpPr/>
          <p:nvPr/>
        </p:nvSpPr>
        <p:spPr>
          <a:xfrm>
            <a:off x="4831664" y="3227973"/>
            <a:ext cx="1417638" cy="179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42C045F-609E-4534-9C27-88A48E71F557}"/>
              </a:ext>
            </a:extLst>
          </p:cNvPr>
          <p:cNvSpPr/>
          <p:nvPr/>
        </p:nvSpPr>
        <p:spPr>
          <a:xfrm>
            <a:off x="303848" y="2602039"/>
            <a:ext cx="1898932" cy="5700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Studiengangs-sprecher*innen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BDD11DF-7416-4339-96BA-8C0AF4D51A45}"/>
              </a:ext>
            </a:extLst>
          </p:cNvPr>
          <p:cNvSpPr/>
          <p:nvPr/>
        </p:nvSpPr>
        <p:spPr>
          <a:xfrm>
            <a:off x="333893" y="4613776"/>
            <a:ext cx="1868887" cy="4047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AStA-Helfer*innen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+ Tutor*innen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895799C-D8B7-40C7-889D-48D071CFB033}"/>
              </a:ext>
            </a:extLst>
          </p:cNvPr>
          <p:cNvSpPr/>
          <p:nvPr/>
        </p:nvSpPr>
        <p:spPr>
          <a:xfrm>
            <a:off x="2673029" y="3472973"/>
            <a:ext cx="1392670" cy="5999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parlament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FFBDE5E-090C-4F7A-92AD-024BACAD7B46}"/>
              </a:ext>
            </a:extLst>
          </p:cNvPr>
          <p:cNvSpPr/>
          <p:nvPr/>
        </p:nvSpPr>
        <p:spPr>
          <a:xfrm>
            <a:off x="967066" y="3392344"/>
            <a:ext cx="1069962" cy="806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Allgemeiner Studierenden-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D31C460-D1C2-490D-8F54-2AD7FB02C2AF}"/>
              </a:ext>
            </a:extLst>
          </p:cNvPr>
          <p:cNvSpPr/>
          <p:nvPr/>
        </p:nvSpPr>
        <p:spPr>
          <a:xfrm rot="16200000">
            <a:off x="148938" y="3431255"/>
            <a:ext cx="946953" cy="6493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Befreiungs- &amp; Sozialfonds-ausschuss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8BC76E0-FB34-4916-A8E2-7D9E8BB3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7641" b="46118"/>
          <a:stretch/>
        </p:blipFill>
        <p:spPr>
          <a:xfrm>
            <a:off x="5048159" y="3332140"/>
            <a:ext cx="993671" cy="11214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404B6EDE-3A4D-4382-8874-38E4974852C3}"/>
              </a:ext>
            </a:extLst>
          </p:cNvPr>
          <p:cNvSpPr txBox="1"/>
          <p:nvPr/>
        </p:nvSpPr>
        <p:spPr>
          <a:xfrm>
            <a:off x="4943732" y="4565138"/>
            <a:ext cx="135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STUDIERENDE</a:t>
            </a:r>
            <a:endParaRPr lang="de-DE" sz="900" dirty="0"/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2CF15099-39A5-4860-AE61-F8587664B28C}"/>
              </a:ext>
            </a:extLst>
          </p:cNvPr>
          <p:cNvSpPr/>
          <p:nvPr/>
        </p:nvSpPr>
        <p:spPr>
          <a:xfrm>
            <a:off x="3844341" y="1741204"/>
            <a:ext cx="1519878" cy="5515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3 studentische Senator*innen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9EF1C4A-3A5C-4512-A885-3050232CDD37}"/>
              </a:ext>
            </a:extLst>
          </p:cNvPr>
          <p:cNvSpPr txBox="1"/>
          <p:nvPr/>
        </p:nvSpPr>
        <p:spPr>
          <a:xfrm>
            <a:off x="6493938" y="546800"/>
            <a:ext cx="987532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Transfer &amp; Digitalisierung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5FA4403-1D25-4283-9632-DE37E1CD016E}"/>
              </a:ext>
            </a:extLst>
          </p:cNvPr>
          <p:cNvSpPr txBox="1"/>
          <p:nvPr/>
        </p:nvSpPr>
        <p:spPr>
          <a:xfrm>
            <a:off x="458526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Forschung &amp; wiss. Nachwuchs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A5678DD1-559C-4A38-B906-F45C368A20BC}"/>
              </a:ext>
            </a:extLst>
          </p:cNvPr>
          <p:cNvSpPr txBox="1"/>
          <p:nvPr/>
        </p:nvSpPr>
        <p:spPr>
          <a:xfrm>
            <a:off x="3897283" y="546800"/>
            <a:ext cx="1256720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UK Lehre 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000" dirty="0">
                <a:solidFill>
                  <a:srgbClr val="FF0000"/>
                </a:solidFill>
              </a:rPr>
              <a:t>&amp; Studium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D9DD0F1D-702E-468C-8221-D4F42CCB01C1}"/>
              </a:ext>
            </a:extLst>
          </p:cNvPr>
          <p:cNvSpPr txBox="1"/>
          <p:nvPr/>
        </p:nvSpPr>
        <p:spPr>
          <a:xfrm>
            <a:off x="5583838" y="598626"/>
            <a:ext cx="125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UK Ressourcen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1ECF7340-517F-4202-B974-CF35533EDA49}"/>
              </a:ext>
            </a:extLst>
          </p:cNvPr>
          <p:cNvSpPr/>
          <p:nvPr/>
        </p:nvSpPr>
        <p:spPr>
          <a:xfrm>
            <a:off x="4920312" y="904527"/>
            <a:ext cx="151987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Universitäts-kommissionen (UK)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3D6A65F-A0B4-4E6E-9A79-63A8FD094DC4}"/>
              </a:ext>
            </a:extLst>
          </p:cNvPr>
          <p:cNvSpPr/>
          <p:nvPr/>
        </p:nvSpPr>
        <p:spPr>
          <a:xfrm>
            <a:off x="7072747" y="1263615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Senats-kommissionen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963D563C-125D-455C-882B-DAC3C94D81D5}"/>
              </a:ext>
            </a:extLst>
          </p:cNvPr>
          <p:cNvSpPr txBox="1"/>
          <p:nvPr/>
        </p:nvSpPr>
        <p:spPr>
          <a:xfrm>
            <a:off x="7099804" y="1900695"/>
            <a:ext cx="141763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Gleichstellungs-kommission (GSK)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40B8030-38C4-4623-B842-EE5D8A8BCBF9}"/>
              </a:ext>
            </a:extLst>
          </p:cNvPr>
          <p:cNvSpPr txBox="1"/>
          <p:nvPr/>
        </p:nvSpPr>
        <p:spPr>
          <a:xfrm>
            <a:off x="7099804" y="2201931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Qualitätsverbesserungs-kommission (QVK)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AA15A04-AE1E-4B9C-AA7C-207FFD35BA3C}"/>
              </a:ext>
            </a:extLst>
          </p:cNvPr>
          <p:cNvSpPr txBox="1"/>
          <p:nvPr/>
        </p:nvSpPr>
        <p:spPr>
          <a:xfrm>
            <a:off x="7099804" y="2503167"/>
            <a:ext cx="1579908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Kommission für Nachhaltige Entwicklung</a:t>
            </a: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C7C98FB8-87BB-4431-BF23-07180066D00E}"/>
              </a:ext>
            </a:extLst>
          </p:cNvPr>
          <p:cNvSpPr/>
          <p:nvPr/>
        </p:nvSpPr>
        <p:spPr>
          <a:xfrm>
            <a:off x="7055570" y="2906418"/>
            <a:ext cx="1417638" cy="577401"/>
          </a:xfrm>
          <a:prstGeom prst="roundRect">
            <a:avLst/>
          </a:prstGeom>
          <a:solidFill>
            <a:srgbClr val="332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Sonstige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Gremien &amp; AGs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D899A7E-A2ED-4D43-8B2D-2133ECD4FFAD}"/>
              </a:ext>
            </a:extLst>
          </p:cNvPr>
          <p:cNvSpPr txBox="1"/>
          <p:nvPr/>
        </p:nvSpPr>
        <p:spPr>
          <a:xfrm>
            <a:off x="7099803" y="3544502"/>
            <a:ext cx="1474109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Berufungskommissionen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0E266F3-6CE3-465E-8A95-45E3B8F8BE6B}"/>
              </a:ext>
            </a:extLst>
          </p:cNvPr>
          <p:cNvSpPr txBox="1"/>
          <p:nvPr/>
        </p:nvSpPr>
        <p:spPr>
          <a:xfrm>
            <a:off x="7102240" y="3762517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Vorstand Sportlehrer*innen-Ausbildungszentrum (</a:t>
            </a:r>
            <a:r>
              <a:rPr lang="de-DE" sz="1000" dirty="0" err="1">
                <a:solidFill>
                  <a:srgbClr val="FF0000"/>
                </a:solidFill>
              </a:rPr>
              <a:t>SpAZ</a:t>
            </a:r>
            <a:r>
              <a:rPr lang="de-DE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A5AE5A2-B682-4FF8-8E42-AD42DC0AB2E5}"/>
              </a:ext>
            </a:extLst>
          </p:cNvPr>
          <p:cNvSpPr txBox="1"/>
          <p:nvPr/>
        </p:nvSpPr>
        <p:spPr>
          <a:xfrm>
            <a:off x="7102240" y="4063753"/>
            <a:ext cx="1579908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Studentisches Gesundheitsmanagement (SGM)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2C92692-6C1F-4DC0-BBAC-AD3630FF213E}"/>
              </a:ext>
            </a:extLst>
          </p:cNvPr>
          <p:cNvSpPr txBox="1"/>
          <p:nvPr/>
        </p:nvSpPr>
        <p:spPr>
          <a:xfrm>
            <a:off x="7102240" y="4670838"/>
            <a:ext cx="1756684" cy="3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Verwaltungsrat des Kölner Studierendenwerks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B5126A9-05A7-4071-9554-AEA878E955BF}"/>
              </a:ext>
            </a:extLst>
          </p:cNvPr>
          <p:cNvSpPr txBox="1"/>
          <p:nvPr/>
        </p:nvSpPr>
        <p:spPr>
          <a:xfrm>
            <a:off x="7102240" y="4469629"/>
            <a:ext cx="1756684" cy="20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de-DE" sz="1000" dirty="0">
                <a:solidFill>
                  <a:srgbClr val="FF0000"/>
                </a:solidFill>
              </a:rPr>
              <a:t>Lehrpreisjury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DAD198B3-66E3-4DE1-BE7C-104862609CEB}"/>
              </a:ext>
            </a:extLst>
          </p:cNvPr>
          <p:cNvSpPr txBox="1"/>
          <p:nvPr/>
        </p:nvSpPr>
        <p:spPr>
          <a:xfrm>
            <a:off x="218542" y="933105"/>
            <a:ext cx="3473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Studentische Selbstverwaltung</a:t>
            </a:r>
            <a:br>
              <a:rPr lang="de-DE" sz="3200" dirty="0">
                <a:solidFill>
                  <a:srgbClr val="FF0000"/>
                </a:solidFill>
              </a:rPr>
            </a:br>
            <a:r>
              <a:rPr lang="de-DE" sz="3200" dirty="0">
                <a:solidFill>
                  <a:srgbClr val="3329FF"/>
                </a:solidFill>
              </a:rPr>
              <a:t>&amp; Mitbestimmung</a:t>
            </a:r>
          </a:p>
        </p:txBody>
      </p:sp>
    </p:spTree>
    <p:extLst>
      <p:ext uri="{BB962C8B-B14F-4D97-AF65-F5344CB8AC3E}">
        <p14:creationId xmlns:p14="http://schemas.microsoft.com/office/powerpoint/2010/main" val="1653487012"/>
      </p:ext>
    </p:extLst>
  </p:cSld>
  <p:clrMapOvr>
    <a:masterClrMapping/>
  </p:clrMapOvr>
</p:sld>
</file>

<file path=ppt/theme/theme1.xml><?xml version="1.0" encoding="utf-8"?>
<a:theme xmlns:a="http://schemas.openxmlformats.org/drawingml/2006/main" name="AStA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A Design" id="{2FB264E9-5CF3-4673-93E7-3624753E6AC3}" vid="{93F5D5AC-FAA3-432E-A9C4-635F93E2F75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AStA Design</Template>
  <TotalTime>0</TotalTime>
  <Words>2359</Words>
  <Application>Microsoft Office PowerPoint</Application>
  <PresentationFormat>Bildschirmpräsentation (4:3)</PresentationFormat>
  <Paragraphs>746</Paragraphs>
  <Slides>31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Courier New</vt:lpstr>
      <vt:lpstr>Times New Roman</vt:lpstr>
      <vt:lpstr>Wingdings</vt:lpstr>
      <vt:lpstr>AStA Design</vt:lpstr>
      <vt:lpstr>PowerPoint-Präsentation</vt:lpstr>
      <vt:lpstr>PowerPoint-Präsentation</vt:lpstr>
      <vt:lpstr>PowerPoint-Präsentation</vt:lpstr>
      <vt:lpstr>PowerPoint-Präsentation</vt:lpstr>
      <vt:lpstr>Studentisches Engagement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Hochschulpolitik Sporthochschule</dc:title>
  <dc:creator>Lorenz Starkloff</dc:creator>
  <cp:lastModifiedBy>Lorenz</cp:lastModifiedBy>
  <cp:revision>269</cp:revision>
  <dcterms:created xsi:type="dcterms:W3CDTF">2016-11-03T12:42:26Z</dcterms:created>
  <dcterms:modified xsi:type="dcterms:W3CDTF">2021-11-21T14:20:59Z</dcterms:modified>
</cp:coreProperties>
</file>